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5"/>
  </p:notesMasterIdLst>
  <p:sldIdLst>
    <p:sldId id="292" r:id="rId2"/>
    <p:sldId id="345" r:id="rId3"/>
    <p:sldId id="346" r:id="rId4"/>
    <p:sldId id="359" r:id="rId5"/>
    <p:sldId id="348" r:id="rId6"/>
    <p:sldId id="355" r:id="rId7"/>
    <p:sldId id="370" r:id="rId8"/>
    <p:sldId id="371" r:id="rId9"/>
    <p:sldId id="372" r:id="rId10"/>
    <p:sldId id="369" r:id="rId11"/>
    <p:sldId id="364" r:id="rId12"/>
    <p:sldId id="295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8AA0"/>
    <a:srgbClr val="4B876B"/>
    <a:srgbClr val="F57E5D"/>
    <a:srgbClr val="203556"/>
    <a:srgbClr val="5F899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91" autoAdjust="0"/>
    <p:restoredTop sz="87748" autoAdjust="0"/>
  </p:normalViewPr>
  <p:slideViewPr>
    <p:cSldViewPr snapToGrid="0">
      <p:cViewPr varScale="1">
        <p:scale>
          <a:sx n="88" d="100"/>
          <a:sy n="88" d="100"/>
        </p:scale>
        <p:origin x="612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125282-74D9-435D-9823-4E619644881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D73A12-40F4-4C7A-9C54-7A356A6F4853}">
      <dgm:prSet phldrT="[文本]"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BE48F-C920-4C48-97EA-0D986B780537}" type="par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A843-93BA-44EC-B8C3-45EFACD96EEC}" type="sib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4044E4-B645-42C9-94A0-C59BBC76066D}">
      <dgm:prSet phldrT="[文本]"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</dgm:t>
    </dgm:pt>
    <dgm:pt modelId="{8EBDC4D9-4349-4D91-8EC7-EB483A8412F9}" type="par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B93D77-EC7F-4147-893A-B5340A2770A6}" type="sib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9E0ED1-EF36-43E0-981F-8FECC6061F60}">
      <dgm:prSet phldrT="[文本]"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</dgm:t>
    </dgm:pt>
    <dgm:pt modelId="{7B535583-E7AD-4AFC-BFB2-3541093E9A11}" type="par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B6DE69-BD7F-4345-B61F-40F620A5E145}" type="sib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3EC969-BF70-4133-8589-EAC9105D6DE3}">
      <dgm:prSet phldrT="[文本]"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</dgm:t>
    </dgm:pt>
    <dgm:pt modelId="{FF5CBB6E-3808-47D2-925F-DBEA57478CFC}" type="par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D53D21-716F-4575-86AD-46FAF151DBDB}" type="sib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5DC3DA-38C8-4D3B-A43B-B6AA11B06429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</a:p>
      </dgm:t>
    </dgm:pt>
    <dgm:pt modelId="{265FEFBC-D8F6-4E2B-90CA-9BD26D21FE34}" type="par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87DBFC-791D-4314-A783-0205A49E2678}" type="sib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114FD-87EF-4526-8118-96DBE034C1E7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</a:p>
      </dgm:t>
    </dgm:pt>
    <dgm:pt modelId="{35462C1F-8E0E-4DCD-BDFA-3F64C5E8B1D5}" type="par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E52058-7B9B-4C39-9472-2EB4BF0C4ADB}" type="sib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37988C-B1FA-436A-A681-ADFC5B34431F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gm:t>
    </dgm:pt>
    <dgm:pt modelId="{64712919-0F13-45CE-97BF-9AF490FC561A}" type="par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0F9487-1326-4B1D-B56E-45D1D449D72D}" type="sib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9D3C0B-366F-4293-BFDA-3A9830E5A573}">
      <dgm:prSet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  智能化融合中心</a:t>
          </a:r>
        </a:p>
      </dgm:t>
    </dgm:pt>
    <dgm:pt modelId="{E9177B82-8501-46E0-BA24-153619E66D8C}" type="par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E253CDD9-2152-4CFE-ACE4-ED61D65AFD66}" type="sib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7DC29EDA-C515-4BAF-A293-B379D8E3321E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</dgm:t>
    </dgm:pt>
    <dgm:pt modelId="{AADECB23-6382-4BE8-A23C-2ADE1F547343}" type="par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2D2DE581-72CA-4A41-B852-D48A113AACCE}" type="sib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075B8F5A-0D7F-4989-939D-FDFF24442AB1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通过数据挖掘、机器学习、人工智能等新技术，减少专业安全团队的成本</a:t>
          </a:r>
        </a:p>
      </dgm:t>
    </dgm:pt>
    <dgm:pt modelId="{D29DC48F-7043-4604-B23D-EE7532DEBC58}" type="par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DC632B39-2584-47CE-B01B-9077AD038C5F}" type="sib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2275457A-E01C-4BCC-8FFA-6B1AD1C38B31}">
      <dgm:prSet custT="1"/>
      <dgm:spPr/>
      <dgm:t>
        <a:bodyPr/>
        <a:lstStyle/>
        <a:p>
          <a:r>
            <a:rPr lang="zh-CN" altLang="en-US" sz="1200" i="0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gm:t>
    </dgm:pt>
    <dgm:pt modelId="{EDDD9411-AE22-49A2-833B-5D90A5A6C97F}" type="par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39C66D2D-9572-481E-9CC7-C444EA68E86F}" type="sib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663AEE36-C326-4E6D-A211-C1C8EB791E71}">
      <dgm:prSet phldrT="[文本]" custT="1"/>
      <dgm:spPr/>
      <dgm:t>
        <a:bodyPr/>
        <a:lstStyle/>
        <a:p>
          <a:r>
            <a:rPr lang="zh-CN" altLang="en-US" sz="12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DD6D63-8608-4787-9B47-505B22B715FA}" type="par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9AF4C5-84C8-4737-9C0B-13169E889A3B}" type="sib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660ADB-38EC-43FE-A4FF-FA594A11E1A5}" type="pres">
      <dgm:prSet presAssocID="{E6125282-74D9-435D-9823-4E6196448814}" presName="rootnode" presStyleCnt="0">
        <dgm:presLayoutVars>
          <dgm:chMax/>
          <dgm:chPref/>
          <dgm:dir/>
          <dgm:animLvl val="lvl"/>
        </dgm:presLayoutVars>
      </dgm:prSet>
      <dgm:spPr/>
    </dgm:pt>
    <dgm:pt modelId="{86A06454-6CE2-495D-8858-F41F59EAF516}" type="pres">
      <dgm:prSet presAssocID="{A1D73A12-40F4-4C7A-9C54-7A356A6F4853}" presName="composite" presStyleCnt="0"/>
      <dgm:spPr/>
    </dgm:pt>
    <dgm:pt modelId="{4C2C660D-895E-4A4C-8345-CF6CA9B51410}" type="pres">
      <dgm:prSet presAssocID="{A1D73A12-40F4-4C7A-9C54-7A356A6F4853}" presName="LShape" presStyleLbl="alignNode1" presStyleIdx="0" presStyleCnt="9" custLinFactNeighborX="-27297" custLinFactNeighborY="-3836"/>
      <dgm:spPr>
        <a:solidFill>
          <a:schemeClr val="tx2">
            <a:lumMod val="75000"/>
          </a:schemeClr>
        </a:solidFill>
      </dgm:spPr>
    </dgm:pt>
    <dgm:pt modelId="{1C026FD0-E3FA-4A15-8D66-BEEFFAADC2F0}" type="pres">
      <dgm:prSet presAssocID="{A1D73A12-40F4-4C7A-9C54-7A356A6F4853}" presName="ParentText" presStyleLbl="revTx" presStyleIdx="0" presStyleCnt="5" custLinFactNeighborX="-26565" custLinFactNeighborY="6117">
        <dgm:presLayoutVars>
          <dgm:chMax val="0"/>
          <dgm:chPref val="0"/>
          <dgm:bulletEnabled val="1"/>
        </dgm:presLayoutVars>
      </dgm:prSet>
      <dgm:spPr/>
    </dgm:pt>
    <dgm:pt modelId="{B30F84F9-0B90-49D7-979A-6C287F9BA709}" type="pres">
      <dgm:prSet presAssocID="{A1D73A12-40F4-4C7A-9C54-7A356A6F4853}" presName="Triangle" presStyleLbl="alignNode1" presStyleIdx="1" presStyleCnt="9" custLinFactX="-28598" custLinFactNeighborX="-100000" custLinFactNeighborY="21722"/>
      <dgm:spPr>
        <a:solidFill>
          <a:schemeClr val="tx2">
            <a:lumMod val="75000"/>
          </a:schemeClr>
        </a:solidFill>
      </dgm:spPr>
    </dgm:pt>
    <dgm:pt modelId="{2E94DDAC-279D-4A9A-9002-9A9DD62938E2}" type="pres">
      <dgm:prSet presAssocID="{3B19A843-93BA-44EC-B8C3-45EFACD96EEC}" presName="sibTrans" presStyleCnt="0"/>
      <dgm:spPr/>
    </dgm:pt>
    <dgm:pt modelId="{5AFB5263-DE67-48B5-8545-D5A48E4D6920}" type="pres">
      <dgm:prSet presAssocID="{3B19A843-93BA-44EC-B8C3-45EFACD96EEC}" presName="space" presStyleCnt="0"/>
      <dgm:spPr/>
    </dgm:pt>
    <dgm:pt modelId="{0DA921EF-408A-48F4-95FD-8D519F142918}" type="pres">
      <dgm:prSet presAssocID="{604044E4-B645-42C9-94A0-C59BBC76066D}" presName="composite" presStyleCnt="0"/>
      <dgm:spPr/>
    </dgm:pt>
    <dgm:pt modelId="{D7C96B1C-841C-47CE-9664-AC213123C25B}" type="pres">
      <dgm:prSet presAssocID="{604044E4-B645-42C9-94A0-C59BBC76066D}" presName="LShape" presStyleLbl="alignNode1" presStyleIdx="2" presStyleCnt="9" custLinFactNeighborX="-27577" custLinFactNeighborY="6215"/>
      <dgm:spPr/>
    </dgm:pt>
    <dgm:pt modelId="{AC58122B-1E64-498F-8555-60DBF85AB278}" type="pres">
      <dgm:prSet presAssocID="{604044E4-B645-42C9-94A0-C59BBC76066D}" presName="ParentText" presStyleLbl="revTx" presStyleIdx="1" presStyleCnt="5" custScaleX="133057" custLinFactNeighborX="-9003" custLinFactNeighborY="9547">
        <dgm:presLayoutVars>
          <dgm:chMax val="0"/>
          <dgm:chPref val="0"/>
          <dgm:bulletEnabled val="1"/>
        </dgm:presLayoutVars>
      </dgm:prSet>
      <dgm:spPr/>
    </dgm:pt>
    <dgm:pt modelId="{EB842FFE-C275-4436-8EBF-20C969A9BFF8}" type="pres">
      <dgm:prSet presAssocID="{604044E4-B645-42C9-94A0-C59BBC76066D}" presName="Triangle" presStyleLbl="alignNode1" presStyleIdx="3" presStyleCnt="9" custLinFactX="-12959" custLinFactNeighborX="-100000" custLinFactNeighborY="42109"/>
      <dgm:spPr/>
    </dgm:pt>
    <dgm:pt modelId="{28E9F9A4-138E-4C48-8F76-B0D4FE2B21E3}" type="pres">
      <dgm:prSet presAssocID="{30B93D77-EC7F-4147-893A-B5340A2770A6}" presName="sibTrans" presStyleCnt="0"/>
      <dgm:spPr/>
    </dgm:pt>
    <dgm:pt modelId="{C2F07A16-56F0-4A96-9DD4-7C3379AED3AD}" type="pres">
      <dgm:prSet presAssocID="{30B93D77-EC7F-4147-893A-B5340A2770A6}" presName="space" presStyleCnt="0"/>
      <dgm:spPr/>
    </dgm:pt>
    <dgm:pt modelId="{361C35A7-6643-4B74-A1DD-2683B0F28FD1}" type="pres">
      <dgm:prSet presAssocID="{069E0ED1-EF36-43E0-981F-8FECC6061F60}" presName="composite" presStyleCnt="0"/>
      <dgm:spPr/>
    </dgm:pt>
    <dgm:pt modelId="{B1029B47-639F-4115-A09E-373B1C8DA56D}" type="pres">
      <dgm:prSet presAssocID="{069E0ED1-EF36-43E0-981F-8FECC6061F60}" presName="LShape" presStyleLbl="alignNode1" presStyleIdx="4" presStyleCnt="9" custLinFactNeighborX="-15248" custLinFactNeighborY="9842"/>
      <dgm:spPr/>
    </dgm:pt>
    <dgm:pt modelId="{8868649C-D20C-4171-AD80-D3545666DC4C}" type="pres">
      <dgm:prSet presAssocID="{069E0ED1-EF36-43E0-981F-8FECC6061F60}" presName="ParentText" presStyleLbl="revTx" presStyleIdx="2" presStyleCnt="5" custScaleX="118593" custLinFactNeighborX="-2330" custLinFactNeighborY="12986">
        <dgm:presLayoutVars>
          <dgm:chMax val="0"/>
          <dgm:chPref val="0"/>
          <dgm:bulletEnabled val="1"/>
        </dgm:presLayoutVars>
      </dgm:prSet>
      <dgm:spPr/>
    </dgm:pt>
    <dgm:pt modelId="{D6126EE4-6309-48BD-9B95-8C6376C9CF78}" type="pres">
      <dgm:prSet presAssocID="{069E0ED1-EF36-43E0-981F-8FECC6061F60}" presName="Triangle" presStyleLbl="alignNode1" presStyleIdx="5" presStyleCnt="9" custLinFactNeighborX="-70463" custLinFactNeighborY="60045"/>
      <dgm:spPr/>
    </dgm:pt>
    <dgm:pt modelId="{81092D46-6C2B-4087-BA13-5584B7F9143E}" type="pres">
      <dgm:prSet presAssocID="{6DB6DE69-BD7F-4345-B61F-40F620A5E145}" presName="sibTrans" presStyleCnt="0"/>
      <dgm:spPr/>
    </dgm:pt>
    <dgm:pt modelId="{1283E0E8-CFDE-4E86-A185-6EA8EF8CCE03}" type="pres">
      <dgm:prSet presAssocID="{6DB6DE69-BD7F-4345-B61F-40F620A5E145}" presName="space" presStyleCnt="0"/>
      <dgm:spPr/>
    </dgm:pt>
    <dgm:pt modelId="{AE335DE0-5375-4367-AAAB-62778477F269}" type="pres">
      <dgm:prSet presAssocID="{263EC969-BF70-4133-8589-EAC9105D6DE3}" presName="composite" presStyleCnt="0"/>
      <dgm:spPr/>
    </dgm:pt>
    <dgm:pt modelId="{95406E05-63B1-4033-9E39-7B58ECA4BF64}" type="pres">
      <dgm:prSet presAssocID="{263EC969-BF70-4133-8589-EAC9105D6DE3}" presName="LShape" presStyleLbl="alignNode1" presStyleIdx="6" presStyleCnt="9" custScaleX="115256" custLinFactNeighborX="-7957" custLinFactNeighborY="13845"/>
      <dgm:spPr/>
    </dgm:pt>
    <dgm:pt modelId="{AD12F340-87E4-413F-BE29-D7F3E1C8DAE2}" type="pres">
      <dgm:prSet presAssocID="{263EC969-BF70-4133-8589-EAC9105D6DE3}" presName="ParentText" presStyleLbl="revTx" presStyleIdx="3" presStyleCnt="5" custScaleX="131609" custLinFactNeighborX="2156" custLinFactNeighborY="17075">
        <dgm:presLayoutVars>
          <dgm:chMax val="0"/>
          <dgm:chPref val="0"/>
          <dgm:bulletEnabled val="1"/>
        </dgm:presLayoutVars>
      </dgm:prSet>
      <dgm:spPr/>
    </dgm:pt>
    <dgm:pt modelId="{80E24995-DB4D-410D-92FD-6A66A807162D}" type="pres">
      <dgm:prSet presAssocID="{263EC969-BF70-4133-8589-EAC9105D6DE3}" presName="Triangle" presStyleLbl="alignNode1" presStyleIdx="7" presStyleCnt="9" custLinFactNeighborX="-47456" custLinFactNeighborY="82923"/>
      <dgm:spPr/>
    </dgm:pt>
    <dgm:pt modelId="{1DA0A495-0649-4838-B8CE-8822BE039B59}" type="pres">
      <dgm:prSet presAssocID="{BDD53D21-716F-4575-86AD-46FAF151DBDB}" presName="sibTrans" presStyleCnt="0"/>
      <dgm:spPr/>
    </dgm:pt>
    <dgm:pt modelId="{E286C2A8-FA62-449B-9986-6AC396865E5C}" type="pres">
      <dgm:prSet presAssocID="{BDD53D21-716F-4575-86AD-46FAF151DBDB}" presName="space" presStyleCnt="0"/>
      <dgm:spPr/>
    </dgm:pt>
    <dgm:pt modelId="{7383A2DD-41B4-4B89-99A8-CEA2806E5C3A}" type="pres">
      <dgm:prSet presAssocID="{F89D3C0B-366F-4293-BFDA-3A9830E5A573}" presName="composite" presStyleCnt="0"/>
      <dgm:spPr/>
    </dgm:pt>
    <dgm:pt modelId="{5F49902C-8323-40C8-BA89-5D0936371A55}" type="pres">
      <dgm:prSet presAssocID="{F89D3C0B-366F-4293-BFDA-3A9830E5A573}" presName="LShape" presStyleLbl="alignNode1" presStyleIdx="8" presStyleCnt="9" custScaleX="145306" custLinFactNeighborX="5729" custLinFactNeighborY="21464"/>
      <dgm:spPr/>
    </dgm:pt>
    <dgm:pt modelId="{5F96CD34-A340-45ED-AC7D-BC9D9B10CF08}" type="pres">
      <dgm:prSet presAssocID="{F89D3C0B-366F-4293-BFDA-3A9830E5A573}" presName="ParentText" presStyleLbl="revTx" presStyleIdx="4" presStyleCnt="5" custScaleX="149134" custLinFactNeighborX="19402" custLinFactNeighborY="23669">
        <dgm:presLayoutVars>
          <dgm:chMax val="0"/>
          <dgm:chPref val="0"/>
          <dgm:bulletEnabled val="1"/>
        </dgm:presLayoutVars>
      </dgm:prSet>
      <dgm:spPr/>
    </dgm:pt>
  </dgm:ptLst>
  <dgm:cxnLst>
    <dgm:cxn modelId="{9295A905-ACD2-4D8D-9075-8B35BCBAFAD3}" type="presOf" srcId="{026114FD-87EF-4526-8118-96DBE034C1E7}" destId="{8868649C-D20C-4171-AD80-D3545666DC4C}" srcOrd="0" destOrd="1" presId="urn:microsoft.com/office/officeart/2009/3/layout/StepUpProcess"/>
    <dgm:cxn modelId="{4C741D0D-C4E4-4A07-9526-95110E7546DD}" srcId="{E6125282-74D9-435D-9823-4E6196448814}" destId="{069E0ED1-EF36-43E0-981F-8FECC6061F60}" srcOrd="2" destOrd="0" parTransId="{7B535583-E7AD-4AFC-BFB2-3541093E9A11}" sibTransId="{6DB6DE69-BD7F-4345-B61F-40F620A5E145}"/>
    <dgm:cxn modelId="{37782E2F-416F-410A-AE0B-41D86B695D7D}" type="presOf" srcId="{A1D73A12-40F4-4C7A-9C54-7A356A6F4853}" destId="{1C026FD0-E3FA-4A15-8D66-BEEFFAADC2F0}" srcOrd="0" destOrd="0" presId="urn:microsoft.com/office/officeart/2009/3/layout/StepUpProcess"/>
    <dgm:cxn modelId="{6A05482F-38D4-4ABE-952E-1921ACD5A432}" type="presOf" srcId="{2275457A-E01C-4BCC-8FFA-6B1AD1C38B31}" destId="{5F96CD34-A340-45ED-AC7D-BC9D9B10CF08}" srcOrd="0" destOrd="3" presId="urn:microsoft.com/office/officeart/2009/3/layout/StepUpProcess"/>
    <dgm:cxn modelId="{D8D9413A-C870-44B6-9692-F40962B02385}" type="presOf" srcId="{263EC969-BF70-4133-8589-EAC9105D6DE3}" destId="{AD12F340-87E4-413F-BE29-D7F3E1C8DAE2}" srcOrd="0" destOrd="0" presId="urn:microsoft.com/office/officeart/2009/3/layout/StepUpProcess"/>
    <dgm:cxn modelId="{332E893F-08C9-4ACA-A7D6-7DC667D89AA2}" srcId="{263EC969-BF70-4133-8589-EAC9105D6DE3}" destId="{6337988C-B1FA-436A-A681-ADFC5B34431F}" srcOrd="0" destOrd="0" parTransId="{64712919-0F13-45CE-97BF-9AF490FC561A}" sibTransId="{EC0F9487-1326-4B1D-B56E-45D1D449D72D}"/>
    <dgm:cxn modelId="{E5B88D3F-AF7E-41B2-BAFA-1627139E1818}" type="presOf" srcId="{069E0ED1-EF36-43E0-981F-8FECC6061F60}" destId="{8868649C-D20C-4171-AD80-D3545666DC4C}" srcOrd="0" destOrd="0" presId="urn:microsoft.com/office/officeart/2009/3/layout/StepUpProcess"/>
    <dgm:cxn modelId="{54CE8040-FDF1-4856-B433-A4747C0E94A6}" srcId="{E6125282-74D9-435D-9823-4E6196448814}" destId="{F89D3C0B-366F-4293-BFDA-3A9830E5A573}" srcOrd="4" destOrd="0" parTransId="{E9177B82-8501-46E0-BA24-153619E66D8C}" sibTransId="{E253CDD9-2152-4CFE-ACE4-ED61D65AFD66}"/>
    <dgm:cxn modelId="{936A7B5D-7C8F-4F12-BFC1-24B3F64B20F9}" srcId="{E6125282-74D9-435D-9823-4E6196448814}" destId="{263EC969-BF70-4133-8589-EAC9105D6DE3}" srcOrd="3" destOrd="0" parTransId="{FF5CBB6E-3808-47D2-925F-DBEA57478CFC}" sibTransId="{BDD53D21-716F-4575-86AD-46FAF151DBDB}"/>
    <dgm:cxn modelId="{668CE75D-C01B-427B-B5F4-5DDCCECA3E02}" srcId="{E6125282-74D9-435D-9823-4E6196448814}" destId="{A1D73A12-40F4-4C7A-9C54-7A356A6F4853}" srcOrd="0" destOrd="0" parTransId="{D2FBE48F-C920-4C48-97EA-0D986B780537}" sibTransId="{3B19A843-93BA-44EC-B8C3-45EFACD96EEC}"/>
    <dgm:cxn modelId="{A174BF69-8F3D-458E-87FB-42EBCB68D9A5}" type="presOf" srcId="{E6125282-74D9-435D-9823-4E6196448814}" destId="{BE660ADB-38EC-43FE-A4FF-FA594A11E1A5}" srcOrd="0" destOrd="0" presId="urn:microsoft.com/office/officeart/2009/3/layout/StepUpProcess"/>
    <dgm:cxn modelId="{188B6A4E-6628-4A07-8076-E65BB79843D1}" type="presOf" srcId="{604044E4-B645-42C9-94A0-C59BBC76066D}" destId="{AC58122B-1E64-498F-8555-60DBF85AB278}" srcOrd="0" destOrd="0" presId="urn:microsoft.com/office/officeart/2009/3/layout/StepUpProcess"/>
    <dgm:cxn modelId="{CE147684-0F46-4190-8DF6-CCDBEA02DE09}" srcId="{069E0ED1-EF36-43E0-981F-8FECC6061F60}" destId="{026114FD-87EF-4526-8118-96DBE034C1E7}" srcOrd="0" destOrd="0" parTransId="{35462C1F-8E0E-4DCD-BDFA-3F64C5E8B1D5}" sibTransId="{6AE52058-7B9B-4C39-9472-2EB4BF0C4ADB}"/>
    <dgm:cxn modelId="{44F1BE88-E71F-42F4-90AA-E305C7CEE3A5}" type="presOf" srcId="{663AEE36-C326-4E6D-A211-C1C8EB791E71}" destId="{1C026FD0-E3FA-4A15-8D66-BEEFFAADC2F0}" srcOrd="0" destOrd="1" presId="urn:microsoft.com/office/officeart/2009/3/layout/StepUpProcess"/>
    <dgm:cxn modelId="{51F4758A-FA60-4789-B525-E276D22A6337}" type="presOf" srcId="{6337988C-B1FA-436A-A681-ADFC5B34431F}" destId="{AD12F340-87E4-413F-BE29-D7F3E1C8DAE2}" srcOrd="0" destOrd="1" presId="urn:microsoft.com/office/officeart/2009/3/layout/StepUpProcess"/>
    <dgm:cxn modelId="{9D526E96-DA44-4F89-B010-969AC83BBD10}" srcId="{F89D3C0B-366F-4293-BFDA-3A9830E5A573}" destId="{2275457A-E01C-4BCC-8FFA-6B1AD1C38B31}" srcOrd="2" destOrd="0" parTransId="{EDDD9411-AE22-49A2-833B-5D90A5A6C97F}" sibTransId="{39C66D2D-9572-481E-9CC7-C444EA68E86F}"/>
    <dgm:cxn modelId="{A268ACA2-6359-4205-8C39-4B3174A53669}" srcId="{E6125282-74D9-435D-9823-4E6196448814}" destId="{604044E4-B645-42C9-94A0-C59BBC76066D}" srcOrd="1" destOrd="0" parTransId="{8EBDC4D9-4349-4D91-8EC7-EB483A8412F9}" sibTransId="{30B93D77-EC7F-4147-893A-B5340A2770A6}"/>
    <dgm:cxn modelId="{ABAAE3A8-4A68-413F-928B-5A796F91AA8C}" srcId="{604044E4-B645-42C9-94A0-C59BBC76066D}" destId="{F65DC3DA-38C8-4D3B-A43B-B6AA11B06429}" srcOrd="0" destOrd="0" parTransId="{265FEFBC-D8F6-4E2B-90CA-9BD26D21FE34}" sibTransId="{1D87DBFC-791D-4314-A783-0205A49E2678}"/>
    <dgm:cxn modelId="{6E2004B9-E6DF-4F66-99A3-AD52AA13B34E}" srcId="{F89D3C0B-366F-4293-BFDA-3A9830E5A573}" destId="{075B8F5A-0D7F-4989-939D-FDFF24442AB1}" srcOrd="1" destOrd="0" parTransId="{D29DC48F-7043-4604-B23D-EE7532DEBC58}" sibTransId="{DC632B39-2584-47CE-B01B-9077AD038C5F}"/>
    <dgm:cxn modelId="{93F73BC4-865E-4854-82BD-768E28B25485}" type="presOf" srcId="{F89D3C0B-366F-4293-BFDA-3A9830E5A573}" destId="{5F96CD34-A340-45ED-AC7D-BC9D9B10CF08}" srcOrd="0" destOrd="0" presId="urn:microsoft.com/office/officeart/2009/3/layout/StepUpProcess"/>
    <dgm:cxn modelId="{E14B3ADA-3EEC-431D-966A-818664489EFD}" srcId="{F89D3C0B-366F-4293-BFDA-3A9830E5A573}" destId="{7DC29EDA-C515-4BAF-A293-B379D8E3321E}" srcOrd="0" destOrd="0" parTransId="{AADECB23-6382-4BE8-A23C-2ADE1F547343}" sibTransId="{2D2DE581-72CA-4A41-B852-D48A113AACCE}"/>
    <dgm:cxn modelId="{E202F3DC-4212-4007-BCA8-2C09BAB814F7}" type="presOf" srcId="{7DC29EDA-C515-4BAF-A293-B379D8E3321E}" destId="{5F96CD34-A340-45ED-AC7D-BC9D9B10CF08}" srcOrd="0" destOrd="1" presId="urn:microsoft.com/office/officeart/2009/3/layout/StepUpProcess"/>
    <dgm:cxn modelId="{7F418FE8-D7A2-4C12-94AC-8344F0D4F83F}" type="presOf" srcId="{075B8F5A-0D7F-4989-939D-FDFF24442AB1}" destId="{5F96CD34-A340-45ED-AC7D-BC9D9B10CF08}" srcOrd="0" destOrd="2" presId="urn:microsoft.com/office/officeart/2009/3/layout/StepUpProcess"/>
    <dgm:cxn modelId="{FC6831EC-29EE-44B8-80FB-A5D1742924D9}" type="presOf" srcId="{F65DC3DA-38C8-4D3B-A43B-B6AA11B06429}" destId="{AC58122B-1E64-498F-8555-60DBF85AB278}" srcOrd="0" destOrd="1" presId="urn:microsoft.com/office/officeart/2009/3/layout/StepUpProcess"/>
    <dgm:cxn modelId="{FA36C1F9-C1B3-4E46-BB59-EB93E07E58B3}" srcId="{A1D73A12-40F4-4C7A-9C54-7A356A6F4853}" destId="{663AEE36-C326-4E6D-A211-C1C8EB791E71}" srcOrd="0" destOrd="0" parTransId="{48DD6D63-8608-4787-9B47-505B22B715FA}" sibTransId="{BE9AF4C5-84C8-4737-9C0B-13169E889A3B}"/>
    <dgm:cxn modelId="{67D1E89F-1EF9-4850-A741-4F93530D1DC5}" type="presParOf" srcId="{BE660ADB-38EC-43FE-A4FF-FA594A11E1A5}" destId="{86A06454-6CE2-495D-8858-F41F59EAF516}" srcOrd="0" destOrd="0" presId="urn:microsoft.com/office/officeart/2009/3/layout/StepUpProcess"/>
    <dgm:cxn modelId="{D5996F1C-FA0E-44E4-B8C0-EC14BB9D4DE5}" type="presParOf" srcId="{86A06454-6CE2-495D-8858-F41F59EAF516}" destId="{4C2C660D-895E-4A4C-8345-CF6CA9B51410}" srcOrd="0" destOrd="0" presId="urn:microsoft.com/office/officeart/2009/3/layout/StepUpProcess"/>
    <dgm:cxn modelId="{DDEF4DCF-4A2D-4F08-850C-F467A05BFE2A}" type="presParOf" srcId="{86A06454-6CE2-495D-8858-F41F59EAF516}" destId="{1C026FD0-E3FA-4A15-8D66-BEEFFAADC2F0}" srcOrd="1" destOrd="0" presId="urn:microsoft.com/office/officeart/2009/3/layout/StepUpProcess"/>
    <dgm:cxn modelId="{359951F2-E4AD-427F-982E-70984EB2DF28}" type="presParOf" srcId="{86A06454-6CE2-495D-8858-F41F59EAF516}" destId="{B30F84F9-0B90-49D7-979A-6C287F9BA709}" srcOrd="2" destOrd="0" presId="urn:microsoft.com/office/officeart/2009/3/layout/StepUpProcess"/>
    <dgm:cxn modelId="{A9AB8681-8FA4-4213-AAED-BD6F4A351809}" type="presParOf" srcId="{BE660ADB-38EC-43FE-A4FF-FA594A11E1A5}" destId="{2E94DDAC-279D-4A9A-9002-9A9DD62938E2}" srcOrd="1" destOrd="0" presId="urn:microsoft.com/office/officeart/2009/3/layout/StepUpProcess"/>
    <dgm:cxn modelId="{C5C0CC9C-47B6-4E32-86FA-A01D3AA726B1}" type="presParOf" srcId="{2E94DDAC-279D-4A9A-9002-9A9DD62938E2}" destId="{5AFB5263-DE67-48B5-8545-D5A48E4D6920}" srcOrd="0" destOrd="0" presId="urn:microsoft.com/office/officeart/2009/3/layout/StepUpProcess"/>
    <dgm:cxn modelId="{6E617833-5F0C-4658-9BEC-61DCDDEDAB61}" type="presParOf" srcId="{BE660ADB-38EC-43FE-A4FF-FA594A11E1A5}" destId="{0DA921EF-408A-48F4-95FD-8D519F142918}" srcOrd="2" destOrd="0" presId="urn:microsoft.com/office/officeart/2009/3/layout/StepUpProcess"/>
    <dgm:cxn modelId="{CE6F9E85-ECAB-4770-AF83-9D0BAF1A4254}" type="presParOf" srcId="{0DA921EF-408A-48F4-95FD-8D519F142918}" destId="{D7C96B1C-841C-47CE-9664-AC213123C25B}" srcOrd="0" destOrd="0" presId="urn:microsoft.com/office/officeart/2009/3/layout/StepUpProcess"/>
    <dgm:cxn modelId="{3F9484D6-013C-44AA-A562-B935570BB140}" type="presParOf" srcId="{0DA921EF-408A-48F4-95FD-8D519F142918}" destId="{AC58122B-1E64-498F-8555-60DBF85AB278}" srcOrd="1" destOrd="0" presId="urn:microsoft.com/office/officeart/2009/3/layout/StepUpProcess"/>
    <dgm:cxn modelId="{05C8F776-8748-4042-8305-CE7E22C6FE2D}" type="presParOf" srcId="{0DA921EF-408A-48F4-95FD-8D519F142918}" destId="{EB842FFE-C275-4436-8EBF-20C969A9BFF8}" srcOrd="2" destOrd="0" presId="urn:microsoft.com/office/officeart/2009/3/layout/StepUpProcess"/>
    <dgm:cxn modelId="{49339CC4-4354-44FA-ADF4-54E103595692}" type="presParOf" srcId="{BE660ADB-38EC-43FE-A4FF-FA594A11E1A5}" destId="{28E9F9A4-138E-4C48-8F76-B0D4FE2B21E3}" srcOrd="3" destOrd="0" presId="urn:microsoft.com/office/officeart/2009/3/layout/StepUpProcess"/>
    <dgm:cxn modelId="{A8DED205-72AE-46CA-AAED-FE94D1075AD0}" type="presParOf" srcId="{28E9F9A4-138E-4C48-8F76-B0D4FE2B21E3}" destId="{C2F07A16-56F0-4A96-9DD4-7C3379AED3AD}" srcOrd="0" destOrd="0" presId="urn:microsoft.com/office/officeart/2009/3/layout/StepUpProcess"/>
    <dgm:cxn modelId="{4BF0538B-3D8F-41F2-AEAA-E72216FC527E}" type="presParOf" srcId="{BE660ADB-38EC-43FE-A4FF-FA594A11E1A5}" destId="{361C35A7-6643-4B74-A1DD-2683B0F28FD1}" srcOrd="4" destOrd="0" presId="urn:microsoft.com/office/officeart/2009/3/layout/StepUpProcess"/>
    <dgm:cxn modelId="{36207079-E596-4715-9CCE-A29C3647279E}" type="presParOf" srcId="{361C35A7-6643-4B74-A1DD-2683B0F28FD1}" destId="{B1029B47-639F-4115-A09E-373B1C8DA56D}" srcOrd="0" destOrd="0" presId="urn:microsoft.com/office/officeart/2009/3/layout/StepUpProcess"/>
    <dgm:cxn modelId="{DB5B6923-755C-4721-B67D-66EF54FEC46D}" type="presParOf" srcId="{361C35A7-6643-4B74-A1DD-2683B0F28FD1}" destId="{8868649C-D20C-4171-AD80-D3545666DC4C}" srcOrd="1" destOrd="0" presId="urn:microsoft.com/office/officeart/2009/3/layout/StepUpProcess"/>
    <dgm:cxn modelId="{8982DDFD-1F60-4226-B1CE-63071D8545A7}" type="presParOf" srcId="{361C35A7-6643-4B74-A1DD-2683B0F28FD1}" destId="{D6126EE4-6309-48BD-9B95-8C6376C9CF78}" srcOrd="2" destOrd="0" presId="urn:microsoft.com/office/officeart/2009/3/layout/StepUpProcess"/>
    <dgm:cxn modelId="{2C97EA7B-43F8-4EC4-9D3D-C627CDB9E76A}" type="presParOf" srcId="{BE660ADB-38EC-43FE-A4FF-FA594A11E1A5}" destId="{81092D46-6C2B-4087-BA13-5584B7F9143E}" srcOrd="5" destOrd="0" presId="urn:microsoft.com/office/officeart/2009/3/layout/StepUpProcess"/>
    <dgm:cxn modelId="{FD5F7A1E-FEEF-4AA5-9E17-E507079D6085}" type="presParOf" srcId="{81092D46-6C2B-4087-BA13-5584B7F9143E}" destId="{1283E0E8-CFDE-4E86-A185-6EA8EF8CCE03}" srcOrd="0" destOrd="0" presId="urn:microsoft.com/office/officeart/2009/3/layout/StepUpProcess"/>
    <dgm:cxn modelId="{DADA5C57-913E-434D-829B-1AE4D2DB231A}" type="presParOf" srcId="{BE660ADB-38EC-43FE-A4FF-FA594A11E1A5}" destId="{AE335DE0-5375-4367-AAAB-62778477F269}" srcOrd="6" destOrd="0" presId="urn:microsoft.com/office/officeart/2009/3/layout/StepUpProcess"/>
    <dgm:cxn modelId="{20D29552-67A1-42C6-90EE-1021A953469A}" type="presParOf" srcId="{AE335DE0-5375-4367-AAAB-62778477F269}" destId="{95406E05-63B1-4033-9E39-7B58ECA4BF64}" srcOrd="0" destOrd="0" presId="urn:microsoft.com/office/officeart/2009/3/layout/StepUpProcess"/>
    <dgm:cxn modelId="{B5C0FB82-360A-44D1-AF75-B1045863A0AD}" type="presParOf" srcId="{AE335DE0-5375-4367-AAAB-62778477F269}" destId="{AD12F340-87E4-413F-BE29-D7F3E1C8DAE2}" srcOrd="1" destOrd="0" presId="urn:microsoft.com/office/officeart/2009/3/layout/StepUpProcess"/>
    <dgm:cxn modelId="{FA4BFF1C-F1E4-421E-8A81-FBAE2F9F297A}" type="presParOf" srcId="{AE335DE0-5375-4367-AAAB-62778477F269}" destId="{80E24995-DB4D-410D-92FD-6A66A807162D}" srcOrd="2" destOrd="0" presId="urn:microsoft.com/office/officeart/2009/3/layout/StepUpProcess"/>
    <dgm:cxn modelId="{A16CCE85-8290-40D9-A07F-8663D66B4A0C}" type="presParOf" srcId="{BE660ADB-38EC-43FE-A4FF-FA594A11E1A5}" destId="{1DA0A495-0649-4838-B8CE-8822BE039B59}" srcOrd="7" destOrd="0" presId="urn:microsoft.com/office/officeart/2009/3/layout/StepUpProcess"/>
    <dgm:cxn modelId="{E9BE8F1A-132C-4967-800C-315263830B4D}" type="presParOf" srcId="{1DA0A495-0649-4838-B8CE-8822BE039B59}" destId="{E286C2A8-FA62-449B-9986-6AC396865E5C}" srcOrd="0" destOrd="0" presId="urn:microsoft.com/office/officeart/2009/3/layout/StepUpProcess"/>
    <dgm:cxn modelId="{A004F32E-B924-451A-A16F-69E280935F0F}" type="presParOf" srcId="{BE660ADB-38EC-43FE-A4FF-FA594A11E1A5}" destId="{7383A2DD-41B4-4B89-99A8-CEA2806E5C3A}" srcOrd="8" destOrd="0" presId="urn:microsoft.com/office/officeart/2009/3/layout/StepUpProcess"/>
    <dgm:cxn modelId="{BAACEB9C-05D9-48A3-9DAE-F7F8E39FED4A}" type="presParOf" srcId="{7383A2DD-41B4-4B89-99A8-CEA2806E5C3A}" destId="{5F49902C-8323-40C8-BA89-5D0936371A55}" srcOrd="0" destOrd="0" presId="urn:microsoft.com/office/officeart/2009/3/layout/StepUpProcess"/>
    <dgm:cxn modelId="{2FF7470B-701C-4236-8EBF-4FCE7894D663}" type="presParOf" srcId="{7383A2DD-41B4-4B89-99A8-CEA2806E5C3A}" destId="{5F96CD34-A340-45ED-AC7D-BC9D9B10CF08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16A446-B38A-4C6C-824A-003C1762854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A0836F0-0B82-4CB5-BB1B-73553E19CD21}">
      <dgm:prSet phldrT="[文本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gm:t>
    </dgm:pt>
    <dgm:pt modelId="{5B6FA4A7-1AFD-436E-8E94-660842A2BD61}" type="par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15ECC8-204B-41B5-9FEB-AA78E35499F8}" type="sib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348330-BEF1-410C-BF1D-B65AA188A647}">
      <dgm:prSet phldrT="[文本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gm:t>
    </dgm:pt>
    <dgm:pt modelId="{D3D3BE2C-3C26-4B99-9802-7C1F343C27E3}" type="par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7E21BD-6160-45C4-AAA0-6473E78CB719}" type="sib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33759-1DA0-4DFD-8803-02B490BB88B6}">
      <dgm:prSet phldrT="[文本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gm:t>
    </dgm:pt>
    <dgm:pt modelId="{C030F4FE-4E08-4F88-A6D6-E067078535E7}" type="par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8E7F39-4386-460A-87DA-9AC32A2787AF}" type="sib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75F55F-F1FA-4512-8724-9D306FF68BD1}">
      <dgm:prSet phldrT="[文本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gm:t>
    </dgm:pt>
    <dgm:pt modelId="{5B30F2FC-BD6B-4B32-A9EF-3B681D4D1C58}" type="par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B150C4A9-0A9B-487D-BA52-F125328AA75E}" type="sib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E01BBF2A-113A-4FFE-B357-339D0873F660}" type="pres">
      <dgm:prSet presAssocID="{D816A446-B38A-4C6C-824A-003C17628546}" presName="Name0" presStyleCnt="0">
        <dgm:presLayoutVars>
          <dgm:dir/>
          <dgm:animLvl val="lvl"/>
          <dgm:resizeHandles val="exact"/>
        </dgm:presLayoutVars>
      </dgm:prSet>
      <dgm:spPr/>
    </dgm:pt>
    <dgm:pt modelId="{7399333B-94DA-45B7-A0B4-6B3222E2F8B9}" type="pres">
      <dgm:prSet presAssocID="{DA0836F0-0B82-4CB5-BB1B-73553E19CD2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B1A5C44-2689-4FEC-8502-FDA08A38565D}" type="pres">
      <dgm:prSet presAssocID="{B515ECC8-204B-41B5-9FEB-AA78E35499F8}" presName="parTxOnlySpace" presStyleCnt="0"/>
      <dgm:spPr/>
    </dgm:pt>
    <dgm:pt modelId="{DF2D5961-A03D-44A8-8040-C552C060F6EC}" type="pres">
      <dgm:prSet presAssocID="{9F348330-BEF1-410C-BF1D-B65AA188A64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F3F1E13-A544-4947-8E5A-857E857677C1}" type="pres">
      <dgm:prSet presAssocID="{287E21BD-6160-45C4-AAA0-6473E78CB719}" presName="parTxOnlySpace" presStyleCnt="0"/>
      <dgm:spPr/>
    </dgm:pt>
    <dgm:pt modelId="{E0E02A9A-F20F-4D5D-84FE-EF84542E1210}" type="pres">
      <dgm:prSet presAssocID="{5AB33759-1DA0-4DFD-8803-02B490BB88B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EBC5752-F83D-4DA4-A76E-4CA42760D442}" type="pres">
      <dgm:prSet presAssocID="{A78E7F39-4386-460A-87DA-9AC32A2787AF}" presName="parTxOnlySpace" presStyleCnt="0"/>
      <dgm:spPr/>
    </dgm:pt>
    <dgm:pt modelId="{D6AB0DAB-8837-4657-9DAD-50F87186E73B}" type="pres">
      <dgm:prSet presAssocID="{1275F55F-F1FA-4512-8724-9D306FF68BD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EBC612C-42E0-4619-977A-22F35F2B6ECD}" srcId="{D816A446-B38A-4C6C-824A-003C17628546}" destId="{1275F55F-F1FA-4512-8724-9D306FF68BD1}" srcOrd="3" destOrd="0" parTransId="{5B30F2FC-BD6B-4B32-A9EF-3B681D4D1C58}" sibTransId="{B150C4A9-0A9B-487D-BA52-F125328AA75E}"/>
    <dgm:cxn modelId="{993DFD33-8E5A-4B24-B9F3-58A22176C002}" type="presOf" srcId="{1275F55F-F1FA-4512-8724-9D306FF68BD1}" destId="{D6AB0DAB-8837-4657-9DAD-50F87186E73B}" srcOrd="0" destOrd="0" presId="urn:microsoft.com/office/officeart/2005/8/layout/chevron1"/>
    <dgm:cxn modelId="{39210A35-579A-43FB-B341-A619FA84D9CA}" type="presOf" srcId="{D816A446-B38A-4C6C-824A-003C17628546}" destId="{E01BBF2A-113A-4FFE-B357-339D0873F660}" srcOrd="0" destOrd="0" presId="urn:microsoft.com/office/officeart/2005/8/layout/chevron1"/>
    <dgm:cxn modelId="{1A144764-FAA9-4820-8C80-7E899D9D52FE}" type="presOf" srcId="{5AB33759-1DA0-4DFD-8803-02B490BB88B6}" destId="{E0E02A9A-F20F-4D5D-84FE-EF84542E1210}" srcOrd="0" destOrd="0" presId="urn:microsoft.com/office/officeart/2005/8/layout/chevron1"/>
    <dgm:cxn modelId="{144EE26D-A537-43B3-AC50-7184E02A6B36}" type="presOf" srcId="{9F348330-BEF1-410C-BF1D-B65AA188A647}" destId="{DF2D5961-A03D-44A8-8040-C552C060F6EC}" srcOrd="0" destOrd="0" presId="urn:microsoft.com/office/officeart/2005/8/layout/chevron1"/>
    <dgm:cxn modelId="{24FE7583-16E3-4A1B-BD57-C0EF592CAAFC}" srcId="{D816A446-B38A-4C6C-824A-003C17628546}" destId="{9F348330-BEF1-410C-BF1D-B65AA188A647}" srcOrd="1" destOrd="0" parTransId="{D3D3BE2C-3C26-4B99-9802-7C1F343C27E3}" sibTransId="{287E21BD-6160-45C4-AAA0-6473E78CB719}"/>
    <dgm:cxn modelId="{DB8E00F0-59B6-41CA-BC26-6DDB29BABAEF}" srcId="{D816A446-B38A-4C6C-824A-003C17628546}" destId="{DA0836F0-0B82-4CB5-BB1B-73553E19CD21}" srcOrd="0" destOrd="0" parTransId="{5B6FA4A7-1AFD-436E-8E94-660842A2BD61}" sibTransId="{B515ECC8-204B-41B5-9FEB-AA78E35499F8}"/>
    <dgm:cxn modelId="{2AAC2CF4-077D-4299-A466-5414ACE6266D}" type="presOf" srcId="{DA0836F0-0B82-4CB5-BB1B-73553E19CD21}" destId="{7399333B-94DA-45B7-A0B4-6B3222E2F8B9}" srcOrd="0" destOrd="0" presId="urn:microsoft.com/office/officeart/2005/8/layout/chevron1"/>
    <dgm:cxn modelId="{6FDA60FE-697C-4CD8-90A9-D439430DE337}" srcId="{D816A446-B38A-4C6C-824A-003C17628546}" destId="{5AB33759-1DA0-4DFD-8803-02B490BB88B6}" srcOrd="2" destOrd="0" parTransId="{C030F4FE-4E08-4F88-A6D6-E067078535E7}" sibTransId="{A78E7F39-4386-460A-87DA-9AC32A2787AF}"/>
    <dgm:cxn modelId="{7542E230-EFC9-4555-855E-34A697B804AF}" type="presParOf" srcId="{E01BBF2A-113A-4FFE-B357-339D0873F660}" destId="{7399333B-94DA-45B7-A0B4-6B3222E2F8B9}" srcOrd="0" destOrd="0" presId="urn:microsoft.com/office/officeart/2005/8/layout/chevron1"/>
    <dgm:cxn modelId="{F19FEE48-8C32-4EE7-AA3E-1FDDDCEA2887}" type="presParOf" srcId="{E01BBF2A-113A-4FFE-B357-339D0873F660}" destId="{3B1A5C44-2689-4FEC-8502-FDA08A38565D}" srcOrd="1" destOrd="0" presId="urn:microsoft.com/office/officeart/2005/8/layout/chevron1"/>
    <dgm:cxn modelId="{0CCDCDA7-258A-47F6-8610-E50194D2391D}" type="presParOf" srcId="{E01BBF2A-113A-4FFE-B357-339D0873F660}" destId="{DF2D5961-A03D-44A8-8040-C552C060F6EC}" srcOrd="2" destOrd="0" presId="urn:microsoft.com/office/officeart/2005/8/layout/chevron1"/>
    <dgm:cxn modelId="{7EB4F2B6-7EAD-4625-AA29-CC7280184F08}" type="presParOf" srcId="{E01BBF2A-113A-4FFE-B357-339D0873F660}" destId="{2F3F1E13-A544-4947-8E5A-857E857677C1}" srcOrd="3" destOrd="0" presId="urn:microsoft.com/office/officeart/2005/8/layout/chevron1"/>
    <dgm:cxn modelId="{DFA07A1E-7A6D-4765-8065-17EE720633D2}" type="presParOf" srcId="{E01BBF2A-113A-4FFE-B357-339D0873F660}" destId="{E0E02A9A-F20F-4D5D-84FE-EF84542E1210}" srcOrd="4" destOrd="0" presId="urn:microsoft.com/office/officeart/2005/8/layout/chevron1"/>
    <dgm:cxn modelId="{341C5948-4D6C-4BA6-8B8D-966307C81A91}" type="presParOf" srcId="{E01BBF2A-113A-4FFE-B357-339D0873F660}" destId="{5EBC5752-F83D-4DA4-A76E-4CA42760D442}" srcOrd="5" destOrd="0" presId="urn:microsoft.com/office/officeart/2005/8/layout/chevron1"/>
    <dgm:cxn modelId="{D0C7FC20-5AAA-4C86-AB4D-7E286F858691}" type="presParOf" srcId="{E01BBF2A-113A-4FFE-B357-339D0873F660}" destId="{D6AB0DAB-8837-4657-9DAD-50F87186E73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C660D-895E-4A4C-8345-CF6CA9B51410}">
      <dsp:nvSpPr>
        <dsp:cNvPr id="0" name=""/>
        <dsp:cNvSpPr/>
      </dsp:nvSpPr>
      <dsp:spPr>
        <a:xfrm rot="5400000">
          <a:off x="97545" y="1264921"/>
          <a:ext cx="871597" cy="1450318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26FD0-E3FA-4A15-8D66-BEEFFAADC2F0}">
      <dsp:nvSpPr>
        <dsp:cNvPr id="0" name=""/>
        <dsp:cNvSpPr/>
      </dsp:nvSpPr>
      <dsp:spPr>
        <a:xfrm>
          <a:off x="117" y="1732842"/>
          <a:ext cx="1309355" cy="114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7" y="1732842"/>
        <a:ext cx="1309355" cy="1147726"/>
      </dsp:txXfrm>
    </dsp:sp>
    <dsp:sp modelId="{B30F84F9-0B90-49D7-979A-6C287F9BA709}">
      <dsp:nvSpPr>
        <dsp:cNvPr id="0" name=""/>
        <dsp:cNvSpPr/>
      </dsp:nvSpPr>
      <dsp:spPr>
        <a:xfrm>
          <a:off x="1092555" y="1245246"/>
          <a:ext cx="247048" cy="247048"/>
        </a:xfrm>
        <a:prstGeom prst="triangle">
          <a:avLst>
            <a:gd name="adj" fmla="val 10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96B1C-841C-47CE-9664-AC213123C25B}">
      <dsp:nvSpPr>
        <dsp:cNvPr id="0" name=""/>
        <dsp:cNvSpPr/>
      </dsp:nvSpPr>
      <dsp:spPr>
        <a:xfrm rot="5400000">
          <a:off x="1768939" y="955885"/>
          <a:ext cx="871597" cy="145031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8122B-1E64-498F-8555-60DBF85AB278}">
      <dsp:nvSpPr>
        <dsp:cNvPr id="0" name=""/>
        <dsp:cNvSpPr/>
      </dsp:nvSpPr>
      <dsp:spPr>
        <a:xfrm>
          <a:off x="1689103" y="1444621"/>
          <a:ext cx="1742188" cy="114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</a:p>
      </dsp:txBody>
      <dsp:txXfrm>
        <a:off x="1689103" y="1444621"/>
        <a:ext cx="1742188" cy="1147726"/>
      </dsp:txXfrm>
    </dsp:sp>
    <dsp:sp modelId="{EB842FFE-C275-4436-8EBF-20C969A9BFF8}">
      <dsp:nvSpPr>
        <dsp:cNvPr id="0" name=""/>
        <dsp:cNvSpPr/>
      </dsp:nvSpPr>
      <dsp:spPr>
        <a:xfrm>
          <a:off x="2806645" y="898970"/>
          <a:ext cx="247048" cy="24704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29B47-639F-4115-A09E-373B1C8DA56D}">
      <dsp:nvSpPr>
        <dsp:cNvPr id="0" name=""/>
        <dsp:cNvSpPr/>
      </dsp:nvSpPr>
      <dsp:spPr>
        <a:xfrm rot="5400000">
          <a:off x="3478107" y="590857"/>
          <a:ext cx="871597" cy="145031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8649C-D20C-4171-AD80-D3545666DC4C}">
      <dsp:nvSpPr>
        <dsp:cNvPr id="0" name=""/>
        <dsp:cNvSpPr/>
      </dsp:nvSpPr>
      <dsp:spPr>
        <a:xfrm>
          <a:off x="3401528" y="1087451"/>
          <a:ext cx="1552803" cy="114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</a:p>
      </dsp:txBody>
      <dsp:txXfrm>
        <a:off x="3401528" y="1087451"/>
        <a:ext cx="1552803" cy="1147726"/>
      </dsp:txXfrm>
    </dsp:sp>
    <dsp:sp modelId="{D6126EE4-6309-48BD-9B95-8C6376C9CF78}">
      <dsp:nvSpPr>
        <dsp:cNvPr id="0" name=""/>
        <dsp:cNvSpPr/>
      </dsp:nvSpPr>
      <dsp:spPr>
        <a:xfrm>
          <a:off x="4441990" y="546640"/>
          <a:ext cx="247048" cy="24704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06E05-63B1-4033-9E39-7B58ECA4BF64}">
      <dsp:nvSpPr>
        <dsp:cNvPr id="0" name=""/>
        <dsp:cNvSpPr/>
      </dsp:nvSpPr>
      <dsp:spPr>
        <a:xfrm rot="5400000">
          <a:off x="5297387" y="118476"/>
          <a:ext cx="871597" cy="167157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2F340-87E4-413F-BE29-D7F3E1C8DAE2}">
      <dsp:nvSpPr>
        <dsp:cNvPr id="0" name=""/>
        <dsp:cNvSpPr/>
      </dsp:nvSpPr>
      <dsp:spPr>
        <a:xfrm>
          <a:off x="5088590" y="737740"/>
          <a:ext cx="1723229" cy="114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sp:txBody>
      <dsp:txXfrm>
        <a:off x="5088590" y="737740"/>
        <a:ext cx="1723229" cy="1147726"/>
      </dsp:txXfrm>
    </dsp:sp>
    <dsp:sp modelId="{80E24995-DB4D-410D-92FD-6A66A807162D}">
      <dsp:nvSpPr>
        <dsp:cNvPr id="0" name=""/>
        <dsp:cNvSpPr/>
      </dsp:nvSpPr>
      <dsp:spPr>
        <a:xfrm>
          <a:off x="6212366" y="206519"/>
          <a:ext cx="247048" cy="24704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9902C-8323-40C8-BA89-5D0936371A55}">
      <dsp:nvSpPr>
        <dsp:cNvPr id="0" name=""/>
        <dsp:cNvSpPr/>
      </dsp:nvSpPr>
      <dsp:spPr>
        <a:xfrm rot="5400000">
          <a:off x="7316695" y="-429668"/>
          <a:ext cx="871597" cy="210739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6CD34-A340-45ED-AC7D-BC9D9B10CF08}">
      <dsp:nvSpPr>
        <dsp:cNvPr id="0" name=""/>
        <dsp:cNvSpPr/>
      </dsp:nvSpPr>
      <dsp:spPr>
        <a:xfrm>
          <a:off x="6974489" y="416780"/>
          <a:ext cx="1952693" cy="114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智能化融合中心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通过数据挖掘、机器学习、人工智能等新技术，减少专业安全团队的成本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sp:txBody>
      <dsp:txXfrm>
        <a:off x="6974489" y="416780"/>
        <a:ext cx="1952693" cy="1147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9333B-94DA-45B7-A0B4-6B3222E2F8B9}">
      <dsp:nvSpPr>
        <dsp:cNvPr id="0" name=""/>
        <dsp:cNvSpPr/>
      </dsp:nvSpPr>
      <dsp:spPr>
        <a:xfrm>
          <a:off x="3745" y="0"/>
          <a:ext cx="2180446" cy="316919"/>
        </a:xfrm>
        <a:prstGeom prst="chevron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sp:txBody>
      <dsp:txXfrm>
        <a:off x="162205" y="0"/>
        <a:ext cx="1863527" cy="316919"/>
      </dsp:txXfrm>
    </dsp:sp>
    <dsp:sp modelId="{DF2D5961-A03D-44A8-8040-C552C060F6EC}">
      <dsp:nvSpPr>
        <dsp:cNvPr id="0" name=""/>
        <dsp:cNvSpPr/>
      </dsp:nvSpPr>
      <dsp:spPr>
        <a:xfrm>
          <a:off x="1966147" y="0"/>
          <a:ext cx="2180446" cy="316919"/>
        </a:xfrm>
        <a:prstGeom prst="chevron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sp:txBody>
      <dsp:txXfrm>
        <a:off x="2124607" y="0"/>
        <a:ext cx="1863527" cy="316919"/>
      </dsp:txXfrm>
    </dsp:sp>
    <dsp:sp modelId="{E0E02A9A-F20F-4D5D-84FE-EF84542E1210}">
      <dsp:nvSpPr>
        <dsp:cNvPr id="0" name=""/>
        <dsp:cNvSpPr/>
      </dsp:nvSpPr>
      <dsp:spPr>
        <a:xfrm>
          <a:off x="3928550" y="0"/>
          <a:ext cx="2180446" cy="316919"/>
        </a:xfrm>
        <a:prstGeom prst="chevron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sp:txBody>
      <dsp:txXfrm>
        <a:off x="4087010" y="0"/>
        <a:ext cx="1863527" cy="316919"/>
      </dsp:txXfrm>
    </dsp:sp>
    <dsp:sp modelId="{D6AB0DAB-8837-4657-9DAD-50F87186E73B}">
      <dsp:nvSpPr>
        <dsp:cNvPr id="0" name=""/>
        <dsp:cNvSpPr/>
      </dsp:nvSpPr>
      <dsp:spPr>
        <a:xfrm>
          <a:off x="5890952" y="0"/>
          <a:ext cx="2180446" cy="316919"/>
        </a:xfrm>
        <a:prstGeom prst="chevron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sp:txBody>
      <dsp:txXfrm>
        <a:off x="6049412" y="0"/>
        <a:ext cx="1863527" cy="316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9409E-ED0E-4D42-9DE3-B32D17D384B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1B527-AAC8-4855-83BC-9F4B54478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7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换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922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88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948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6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428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83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666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180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24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79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14326" y="1195290"/>
            <a:ext cx="8115348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332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pPr marL="0" marR="0" lvl="0" indent="0" algn="just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在此键入文本（已分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514326" y="365127"/>
            <a:ext cx="8001024" cy="587374"/>
          </a:xfrm>
        </p:spPr>
        <p:txBody>
          <a:bodyPr>
            <a:normAutofit/>
          </a:bodyPr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</p:spTree>
    <p:extLst>
      <p:ext uri="{BB962C8B-B14F-4D97-AF65-F5344CB8AC3E}">
        <p14:creationId xmlns:p14="http://schemas.microsoft.com/office/powerpoint/2010/main" val="242767725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928" r="3986"/>
          <a:stretch/>
        </p:blipFill>
        <p:spPr>
          <a:xfrm>
            <a:off x="1" y="4"/>
            <a:ext cx="9143999" cy="6857996"/>
          </a:xfrm>
          <a:custGeom>
            <a:avLst/>
            <a:gdLst>
              <a:gd name="connsiteX0" fmla="*/ 0 w 9143999"/>
              <a:gd name="connsiteY0" fmla="*/ 0 h 6857996"/>
              <a:gd name="connsiteX1" fmla="*/ 9143999 w 9143999"/>
              <a:gd name="connsiteY1" fmla="*/ 0 h 6857996"/>
              <a:gd name="connsiteX2" fmla="*/ 9143999 w 9143999"/>
              <a:gd name="connsiteY2" fmla="*/ 6857996 h 6857996"/>
              <a:gd name="connsiteX3" fmla="*/ 0 w 9143999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6857996">
                <a:moveTo>
                  <a:pt x="0" y="0"/>
                </a:moveTo>
                <a:lnTo>
                  <a:pt x="9143999" y="0"/>
                </a:lnTo>
                <a:lnTo>
                  <a:pt x="9143999" y="6857996"/>
                </a:lnTo>
                <a:lnTo>
                  <a:pt x="0" y="6857996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643" y="2560938"/>
            <a:ext cx="1471170" cy="94835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4353111" y="0"/>
            <a:ext cx="3718112" cy="6858000"/>
          </a:xfrm>
          <a:prstGeom prst="rect">
            <a:avLst/>
          </a:prstGeom>
          <a:solidFill>
            <a:srgbClr val="2035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107412" y="2560938"/>
            <a:ext cx="2209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33958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29718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 userDrawn="1"/>
        </p:nvSpPr>
        <p:spPr>
          <a:xfrm>
            <a:off x="1" y="0"/>
            <a:ext cx="29718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52242" y="1776083"/>
            <a:ext cx="173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9" name="Round Diagonal Corner Rectangle 9"/>
          <p:cNvSpPr/>
          <p:nvPr userDrawn="1"/>
        </p:nvSpPr>
        <p:spPr>
          <a:xfrm>
            <a:off x="3512821" y="162056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574955" y="168181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4262727" y="168181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2" name="直接连接符 41"/>
          <p:cNvCxnSpPr>
            <a:cxnSpLocks/>
          </p:cNvCxnSpPr>
          <p:nvPr userDrawn="1"/>
        </p:nvCxnSpPr>
        <p:spPr>
          <a:xfrm>
            <a:off x="4262728" y="211429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 Diagonal Corner Rectangle 9"/>
          <p:cNvSpPr/>
          <p:nvPr userDrawn="1"/>
        </p:nvSpPr>
        <p:spPr>
          <a:xfrm>
            <a:off x="3512821" y="237300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3574955" y="243425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4262727" y="243425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6" name="直接连接符 45"/>
          <p:cNvCxnSpPr>
            <a:cxnSpLocks/>
          </p:cNvCxnSpPr>
          <p:nvPr userDrawn="1"/>
        </p:nvCxnSpPr>
        <p:spPr>
          <a:xfrm>
            <a:off x="4262728" y="286673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 Diagonal Corner Rectangle 9"/>
          <p:cNvSpPr/>
          <p:nvPr userDrawn="1"/>
        </p:nvSpPr>
        <p:spPr>
          <a:xfrm>
            <a:off x="3512821" y="312544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3574955" y="318669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4262727" y="318669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0" name="直接连接符 49"/>
          <p:cNvCxnSpPr>
            <a:cxnSpLocks/>
          </p:cNvCxnSpPr>
          <p:nvPr userDrawn="1"/>
        </p:nvCxnSpPr>
        <p:spPr>
          <a:xfrm>
            <a:off x="4262728" y="361917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 Diagonal Corner Rectangle 9"/>
          <p:cNvSpPr/>
          <p:nvPr userDrawn="1"/>
        </p:nvSpPr>
        <p:spPr>
          <a:xfrm>
            <a:off x="3512821" y="3902041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3574955" y="3963286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53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4262727" y="3963285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4" name="直接连接符 53"/>
          <p:cNvCxnSpPr>
            <a:cxnSpLocks/>
          </p:cNvCxnSpPr>
          <p:nvPr userDrawn="1"/>
        </p:nvCxnSpPr>
        <p:spPr>
          <a:xfrm>
            <a:off x="4262728" y="4395771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 Diagonal Corner Rectangle 9"/>
          <p:cNvSpPr/>
          <p:nvPr userDrawn="1"/>
        </p:nvSpPr>
        <p:spPr>
          <a:xfrm>
            <a:off x="3512821" y="4716793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3574955" y="4778038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3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4262727" y="4778037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4" name="直接连接符 73"/>
          <p:cNvCxnSpPr>
            <a:cxnSpLocks/>
          </p:cNvCxnSpPr>
          <p:nvPr userDrawn="1"/>
        </p:nvCxnSpPr>
        <p:spPr>
          <a:xfrm>
            <a:off x="4262728" y="5210523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 Diagonal Corner Rectangle 9"/>
          <p:cNvSpPr/>
          <p:nvPr userDrawn="1"/>
        </p:nvSpPr>
        <p:spPr>
          <a:xfrm>
            <a:off x="3512821" y="5529634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3574955" y="5590879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7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4262727" y="5590878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8" name="直接连接符 77"/>
          <p:cNvCxnSpPr>
            <a:cxnSpLocks/>
          </p:cNvCxnSpPr>
          <p:nvPr userDrawn="1"/>
        </p:nvCxnSpPr>
        <p:spPr>
          <a:xfrm>
            <a:off x="4262728" y="6023364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7" y="167396"/>
            <a:ext cx="1384871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6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370513" y="6475413"/>
            <a:ext cx="333851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+mn-ea"/>
              </a:rPr>
              <a:t>www.hillstonenet.com.cn   |   Hillstone Confidential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021" y="135002"/>
            <a:ext cx="6743322" cy="668791"/>
          </a:xfrm>
        </p:spPr>
        <p:txBody>
          <a:bodyPr>
            <a:normAutofit/>
          </a:bodyPr>
          <a:lstStyle>
            <a:lvl1pPr>
              <a:defRPr sz="3100" b="1">
                <a:solidFill>
                  <a:srgbClr val="184CA0"/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6634"/>
            <a:ext cx="8229600" cy="5013553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709025" y="6467475"/>
            <a:ext cx="595313" cy="3095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404040"/>
                </a:solidFill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36B160-C62D-4869-8E3A-C8CF6B1667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49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44" r="5144"/>
          <a:stretch/>
        </p:blipFill>
        <p:spPr>
          <a:xfrm>
            <a:off x="0" y="1"/>
            <a:ext cx="9144006" cy="6874262"/>
          </a:xfrm>
          <a:custGeom>
            <a:avLst/>
            <a:gdLst>
              <a:gd name="connsiteX0" fmla="*/ 0 w 9144006"/>
              <a:gd name="connsiteY0" fmla="*/ 0 h 6874262"/>
              <a:gd name="connsiteX1" fmla="*/ 9144006 w 9144006"/>
              <a:gd name="connsiteY1" fmla="*/ 0 h 6874262"/>
              <a:gd name="connsiteX2" fmla="*/ 9144006 w 9144006"/>
              <a:gd name="connsiteY2" fmla="*/ 6874262 h 6874262"/>
              <a:gd name="connsiteX3" fmla="*/ 0 w 9144006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6" h="6874262">
                <a:moveTo>
                  <a:pt x="0" y="0"/>
                </a:moveTo>
                <a:lnTo>
                  <a:pt x="9144006" y="0"/>
                </a:lnTo>
                <a:lnTo>
                  <a:pt x="9144006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 userDrawn="1"/>
        </p:nvSpPr>
        <p:spPr>
          <a:xfrm>
            <a:off x="-6" y="9054"/>
            <a:ext cx="914400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2640856"/>
            <a:ext cx="1979468" cy="1505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/>
          <p:cNvSpPr/>
          <p:nvPr userDrawn="1"/>
        </p:nvSpPr>
        <p:spPr>
          <a:xfrm>
            <a:off x="2176900" y="2640856"/>
            <a:ext cx="6967105" cy="15056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>
                  <a:alpha val="40000"/>
                </a:schemeClr>
              </a:gs>
              <a:gs pos="82000">
                <a:schemeClr val="accent1">
                  <a:lumMod val="30000"/>
                  <a:lumOff val="70000"/>
                  <a:alpha val="4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07" y="2924269"/>
            <a:ext cx="1687656" cy="1077363"/>
          </a:xfrm>
          <a:prstGeom prst="rect">
            <a:avLst/>
          </a:prstGeom>
        </p:spPr>
      </p:pic>
      <p:sp>
        <p:nvSpPr>
          <p:cNvPr id="2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528047" y="2830894"/>
            <a:ext cx="5864700" cy="646331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4000" u="none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528047" y="3647308"/>
            <a:ext cx="3325208" cy="3139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600" u="none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466234" y="3647753"/>
            <a:ext cx="1032393" cy="291641"/>
          </a:xfrm>
        </p:spPr>
        <p:txBody>
          <a:bodyPr anchor="ctr">
            <a:normAutofit/>
          </a:bodyPr>
          <a:lstStyle>
            <a:lvl1pPr marL="0" indent="0" algn="r">
              <a:buNone/>
              <a:defRPr lang="zh-CN" altLang="en-US" sz="1600" u="none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458" y="116115"/>
            <a:ext cx="1410344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3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直接连接符 7"/>
          <p:cNvSpPr/>
          <p:nvPr/>
        </p:nvSpPr>
        <p:spPr>
          <a:xfrm>
            <a:off x="400002" y="6137820"/>
            <a:ext cx="8343997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8" name="TextBox 19"/>
          <p:cNvSpPr txBox="1"/>
          <p:nvPr/>
        </p:nvSpPr>
        <p:spPr>
          <a:xfrm>
            <a:off x="7315200" y="6299277"/>
            <a:ext cx="1600202" cy="282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825"/>
              <a:t>www.hillstonenet.com.cn</a:t>
            </a:r>
          </a:p>
        </p:txBody>
      </p:sp>
      <p:sp>
        <p:nvSpPr>
          <p:cNvPr id="129" name="Oval 25"/>
          <p:cNvSpPr/>
          <p:nvPr/>
        </p:nvSpPr>
        <p:spPr>
          <a:xfrm>
            <a:off x="7444228" y="6459903"/>
            <a:ext cx="42497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 sz="1350"/>
          </a:p>
        </p:txBody>
      </p:sp>
      <p:pic>
        <p:nvPicPr>
          <p:cNvPr id="130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9345" y="85059"/>
            <a:ext cx="728331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直接连接符 17"/>
          <p:cNvSpPr/>
          <p:nvPr/>
        </p:nvSpPr>
        <p:spPr>
          <a:xfrm>
            <a:off x="523874" y="984764"/>
            <a:ext cx="7572376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pic>
        <p:nvPicPr>
          <p:cNvPr id="132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763" y="85409"/>
            <a:ext cx="756075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523872" y="361822"/>
            <a:ext cx="7357386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3103" y="6345570"/>
            <a:ext cx="42851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21519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直接连接符 7"/>
          <p:cNvSpPr/>
          <p:nvPr/>
        </p:nvSpPr>
        <p:spPr>
          <a:xfrm>
            <a:off x="400002" y="6137820"/>
            <a:ext cx="8343997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42" name="TextBox 19"/>
          <p:cNvSpPr txBox="1"/>
          <p:nvPr/>
        </p:nvSpPr>
        <p:spPr>
          <a:xfrm>
            <a:off x="7315200" y="6299277"/>
            <a:ext cx="1600202" cy="282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825"/>
              <a:t>www.hillstonenet.com.cn</a:t>
            </a:r>
          </a:p>
        </p:txBody>
      </p:sp>
      <p:sp>
        <p:nvSpPr>
          <p:cNvPr id="243" name="Oval 25"/>
          <p:cNvSpPr/>
          <p:nvPr/>
        </p:nvSpPr>
        <p:spPr>
          <a:xfrm>
            <a:off x="7444228" y="6459903"/>
            <a:ext cx="42497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 sz="1350"/>
          </a:p>
        </p:txBody>
      </p:sp>
      <p:pic>
        <p:nvPicPr>
          <p:cNvPr id="244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9345" y="85059"/>
            <a:ext cx="728331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直接连接符 17"/>
          <p:cNvSpPr/>
          <p:nvPr/>
        </p:nvSpPr>
        <p:spPr>
          <a:xfrm>
            <a:off x="523874" y="984764"/>
            <a:ext cx="7572376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pic>
        <p:nvPicPr>
          <p:cNvPr id="24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763" y="85409"/>
            <a:ext cx="756075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523872" y="361822"/>
            <a:ext cx="7357386" cy="6057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idx="1"/>
          </p:nvPr>
        </p:nvSpPr>
        <p:spPr>
          <a:xfrm>
            <a:off x="611560" y="1340767"/>
            <a:ext cx="8280920" cy="48965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66921" y="996922"/>
            <a:ext cx="247621" cy="332741"/>
          </a:xfrm>
          <a:prstGeom prst="rect">
            <a:avLst/>
          </a:prstGeom>
          <a:noFill/>
        </p:spPr>
        <p:txBody>
          <a:bodyPr wrap="none"/>
          <a:lstStyle>
            <a:lvl1pPr>
              <a:defRPr sz="1200" b="1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3600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365127"/>
            <a:ext cx="7572374" cy="619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4" y="1290119"/>
            <a:ext cx="79914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cxnSp>
        <p:nvCxnSpPr>
          <p:cNvPr id="7" name="直接连接符 6"/>
          <p:cNvCxnSpPr>
            <a:cxnSpLocks/>
          </p:cNvCxnSpPr>
          <p:nvPr userDrawn="1"/>
        </p:nvCxnSpPr>
        <p:spPr>
          <a:xfrm>
            <a:off x="400002" y="6137820"/>
            <a:ext cx="8343996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9"/>
          <p:cNvSpPr txBox="1"/>
          <p:nvPr userDrawn="1"/>
        </p:nvSpPr>
        <p:spPr>
          <a:xfrm>
            <a:off x="6932244" y="6300128"/>
            <a:ext cx="210543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cs typeface="Open Sans Light" panose="020B0306030504020204" pitchFamily="34" charset="0"/>
              </a:rPr>
              <a:t>www.hillstonenet.com.cn</a:t>
            </a:r>
            <a:endParaRPr lang="bg-BG" sz="1100" dirty="0">
              <a:solidFill>
                <a:srgbClr val="565656"/>
              </a:solidFill>
              <a:latin typeface="微软雅黑" pitchFamily="34" charset="-122"/>
              <a:ea typeface="微软雅黑" pitchFamily="34" charset="-122"/>
              <a:cs typeface="Open Sans Light" panose="020B0306030504020204" pitchFamily="34" charset="0"/>
            </a:endParaRPr>
          </a:p>
        </p:txBody>
      </p:sp>
      <p:sp>
        <p:nvSpPr>
          <p:cNvPr id="9" name="Oval 25"/>
          <p:cNvSpPr/>
          <p:nvPr userDrawn="1"/>
        </p:nvSpPr>
        <p:spPr>
          <a:xfrm>
            <a:off x="7040843" y="6459903"/>
            <a:ext cx="42497" cy="56662"/>
          </a:xfrm>
          <a:prstGeom prst="ellipse">
            <a:avLst/>
          </a:prstGeom>
          <a:solidFill>
            <a:srgbClr val="5656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9347" y="85060"/>
            <a:ext cx="728330" cy="432392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523874" y="984764"/>
            <a:ext cx="757237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089" y="390414"/>
            <a:ext cx="994588" cy="432043"/>
          </a:xfrm>
          <a:prstGeom prst="rect">
            <a:avLst/>
          </a:prstGeom>
        </p:spPr>
      </p:pic>
      <p:sp>
        <p:nvSpPr>
          <p:cNvPr id="14" name="灯片编号占位符 1"/>
          <p:cNvSpPr txBox="1">
            <a:spLocks/>
          </p:cNvSpPr>
          <p:nvPr userDrawn="1"/>
        </p:nvSpPr>
        <p:spPr>
          <a:xfrm>
            <a:off x="523874" y="6356187"/>
            <a:ext cx="571350" cy="248005"/>
          </a:xfrm>
          <a:prstGeom prst="roundRect">
            <a:avLst>
              <a:gd name="adj" fmla="val 50000"/>
            </a:avLst>
          </a:prstGeom>
          <a:solidFill>
            <a:srgbClr val="203556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zh-CN" altLang="en-US" sz="12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A5C36-D067-4A8B-BD3C-F67C535F77D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05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4" r:id="rId2"/>
    <p:sldLayoutId id="2147483666" r:id="rId3"/>
    <p:sldLayoutId id="2147483725" r:id="rId4"/>
    <p:sldLayoutId id="2147483726" r:id="rId5"/>
    <p:sldLayoutId id="2147483728" r:id="rId6"/>
    <p:sldLayoutId id="214748373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kern="1200" dirty="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12" Type="http://schemas.openxmlformats.org/officeDocument/2006/relationships/image" Target="../media/image36.png"/><Relationship Id="rId17" Type="http://schemas.openxmlformats.org/officeDocument/2006/relationships/image" Target="../media/image41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5" Type="http://schemas.openxmlformats.org/officeDocument/2006/relationships/image" Target="../media/image39.tif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Relationship Id="rId14" Type="http://schemas.openxmlformats.org/officeDocument/2006/relationships/image" Target="../media/image3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528047" y="2830894"/>
            <a:ext cx="5864700" cy="1328569"/>
          </a:xfrm>
        </p:spPr>
        <p:txBody>
          <a:bodyPr/>
          <a:lstStyle/>
          <a:p>
            <a:r>
              <a:rPr lang="zh-CN" altLang="en-US" dirty="0"/>
              <a:t>智能大数据分析平台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贾彬</a:t>
            </a:r>
          </a:p>
        </p:txBody>
      </p:sp>
    </p:spTree>
    <p:extLst>
      <p:ext uri="{BB962C8B-B14F-4D97-AF65-F5344CB8AC3E}">
        <p14:creationId xmlns:p14="http://schemas.microsoft.com/office/powerpoint/2010/main" val="3532375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9DDE4-9494-4161-AE90-EE9ABF8C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07" y="2678080"/>
            <a:ext cx="7357386" cy="1269806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智能大数据分析平台</a:t>
            </a:r>
            <a:br>
              <a:rPr lang="en-US" altLang="zh-CN" dirty="0"/>
            </a:br>
            <a:r>
              <a:rPr lang="en-US" altLang="zh-CN" dirty="0"/>
              <a:t>Demo</a:t>
            </a:r>
            <a:r>
              <a:rPr lang="zh-CN" altLang="en-US" dirty="0"/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19758900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 txBox="1">
            <a:spLocks noGrp="1"/>
          </p:cNvSpPr>
          <p:nvPr>
            <p:ph type="title"/>
          </p:nvPr>
        </p:nvSpPr>
        <p:spPr>
          <a:xfrm>
            <a:off x="219835" y="252752"/>
            <a:ext cx="6172201" cy="6085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智能大数据分析平台产品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dirty="0" err="1">
                <a:latin typeface="微软雅黑"/>
                <a:ea typeface="微软雅黑"/>
                <a:cs typeface="微软雅黑"/>
                <a:sym typeface="微软雅黑"/>
              </a:rPr>
              <a:t>RoadMap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4" name="圆角矩形 2"/>
          <p:cNvGrpSpPr/>
          <p:nvPr/>
        </p:nvGrpSpPr>
        <p:grpSpPr>
          <a:xfrm>
            <a:off x="891019" y="1123900"/>
            <a:ext cx="2272066" cy="400108"/>
            <a:chOff x="0" y="10766"/>
            <a:chExt cx="2272065" cy="400107"/>
          </a:xfrm>
        </p:grpSpPr>
        <p:sp>
          <p:nvSpPr>
            <p:cNvPr id="7" name="Rounded Rectangle"/>
            <p:cNvSpPr/>
            <p:nvPr/>
          </p:nvSpPr>
          <p:spPr>
            <a:xfrm>
              <a:off x="0" y="44550"/>
              <a:ext cx="2272065" cy="3325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8" name="Phase 2…"/>
            <p:cNvSpPr txBox="1"/>
            <p:nvPr/>
          </p:nvSpPr>
          <p:spPr>
            <a:xfrm>
              <a:off x="16233" y="10766"/>
              <a:ext cx="2239598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Phase </a:t>
              </a:r>
              <a:r>
                <a:rPr lang="en-US" altLang="zh-CN" dirty="0"/>
                <a:t>1</a:t>
              </a:r>
              <a:endParaRPr dirty="0"/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FCS：2018年12月</a:t>
              </a:r>
            </a:p>
          </p:txBody>
        </p:sp>
      </p:grpSp>
      <p:sp>
        <p:nvSpPr>
          <p:cNvPr id="13" name="直接连接符 25"/>
          <p:cNvSpPr/>
          <p:nvPr/>
        </p:nvSpPr>
        <p:spPr>
          <a:xfrm>
            <a:off x="3257101" y="1094400"/>
            <a:ext cx="22933" cy="4328544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" name="直接连接符 26"/>
          <p:cNvSpPr/>
          <p:nvPr/>
        </p:nvSpPr>
        <p:spPr>
          <a:xfrm>
            <a:off x="5940036" y="1094400"/>
            <a:ext cx="41030" cy="4909836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TextBox 30"/>
          <p:cNvSpPr txBox="1"/>
          <p:nvPr/>
        </p:nvSpPr>
        <p:spPr>
          <a:xfrm>
            <a:off x="2993069" y="5532785"/>
            <a:ext cx="93246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硬件设备</a:t>
            </a:r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软件</a:t>
            </a:r>
          </a:p>
        </p:txBody>
      </p:sp>
      <p:sp>
        <p:nvSpPr>
          <p:cNvPr id="17" name="直接连接符 46"/>
          <p:cNvSpPr/>
          <p:nvPr/>
        </p:nvSpPr>
        <p:spPr>
          <a:xfrm flipH="1">
            <a:off x="7180551" y="1866604"/>
            <a:ext cx="7758" cy="3556339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8" name="圆角矩形 3"/>
          <p:cNvGrpSpPr/>
          <p:nvPr/>
        </p:nvGrpSpPr>
        <p:grpSpPr>
          <a:xfrm>
            <a:off x="2018982" y="3491445"/>
            <a:ext cx="1179048" cy="380531"/>
            <a:chOff x="0" y="27831"/>
            <a:chExt cx="1179046" cy="380530"/>
          </a:xfrm>
          <a:solidFill>
            <a:schemeClr val="accent5">
              <a:lumMod val="75000"/>
            </a:schemeClr>
          </a:solidFill>
        </p:grpSpPr>
        <p:sp>
          <p:nvSpPr>
            <p:cNvPr id="19" name="Rounded Rectangle"/>
            <p:cNvSpPr/>
            <p:nvPr/>
          </p:nvSpPr>
          <p:spPr>
            <a:xfrm>
              <a:off x="0" y="27831"/>
              <a:ext cx="1179046" cy="380530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0" name="第三方威胁情报"/>
            <p:cNvSpPr txBox="1"/>
            <p:nvPr/>
          </p:nvSpPr>
          <p:spPr>
            <a:xfrm>
              <a:off x="3411" y="106817"/>
              <a:ext cx="1158194" cy="2462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威胁情报</a:t>
              </a:r>
              <a:r>
                <a:rPr lang="zh-CN" altLang="en-US" dirty="0"/>
                <a:t>驱动</a:t>
              </a:r>
              <a:endParaRPr dirty="0"/>
            </a:p>
          </p:txBody>
        </p:sp>
      </p:grpSp>
      <p:grpSp>
        <p:nvGrpSpPr>
          <p:cNvPr id="21" name="圆角矩形 3"/>
          <p:cNvGrpSpPr/>
          <p:nvPr/>
        </p:nvGrpSpPr>
        <p:grpSpPr>
          <a:xfrm>
            <a:off x="4688096" y="3500939"/>
            <a:ext cx="1074984" cy="372082"/>
            <a:chOff x="0" y="0"/>
            <a:chExt cx="1179047" cy="269240"/>
          </a:xfrm>
          <a:solidFill>
            <a:schemeClr val="accent5">
              <a:lumMod val="75000"/>
            </a:schemeClr>
          </a:solidFill>
        </p:grpSpPr>
        <p:sp>
          <p:nvSpPr>
            <p:cNvPr id="22" name="Rounded Rectangle"/>
            <p:cNvSpPr/>
            <p:nvPr/>
          </p:nvSpPr>
          <p:spPr>
            <a:xfrm>
              <a:off x="0" y="27832"/>
              <a:ext cx="1179048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3" name="联动防御"/>
            <p:cNvSpPr txBox="1"/>
            <p:nvPr/>
          </p:nvSpPr>
          <p:spPr>
            <a:xfrm>
              <a:off x="10425" y="0"/>
              <a:ext cx="1158197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联动防御</a:t>
              </a:r>
              <a:endParaRPr dirty="0"/>
            </a:p>
          </p:txBody>
        </p:sp>
      </p:grpSp>
      <p:sp>
        <p:nvSpPr>
          <p:cNvPr id="24" name="直接连接符 51"/>
          <p:cNvSpPr/>
          <p:nvPr/>
        </p:nvSpPr>
        <p:spPr>
          <a:xfrm>
            <a:off x="2011742" y="1866603"/>
            <a:ext cx="1536" cy="2520838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5" name="圆角矩形 3"/>
          <p:cNvGrpSpPr/>
          <p:nvPr/>
        </p:nvGrpSpPr>
        <p:grpSpPr>
          <a:xfrm>
            <a:off x="902414" y="2320130"/>
            <a:ext cx="1046610" cy="269241"/>
            <a:chOff x="0" y="0"/>
            <a:chExt cx="1046608" cy="269240"/>
          </a:xfrm>
          <a:solidFill>
            <a:schemeClr val="accent5">
              <a:lumMod val="75000"/>
            </a:schemeClr>
          </a:solidFill>
        </p:grpSpPr>
        <p:sp>
          <p:nvSpPr>
            <p:cNvPr id="26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7" name="流量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流量态势</a:t>
              </a:r>
            </a:p>
          </p:txBody>
        </p:sp>
      </p:grpSp>
      <p:grpSp>
        <p:nvGrpSpPr>
          <p:cNvPr id="28" name="圆角矩形 3"/>
          <p:cNvGrpSpPr/>
          <p:nvPr/>
        </p:nvGrpSpPr>
        <p:grpSpPr>
          <a:xfrm>
            <a:off x="3349315" y="1935585"/>
            <a:ext cx="1046610" cy="269241"/>
            <a:chOff x="0" y="0"/>
            <a:chExt cx="1046608" cy="269240"/>
          </a:xfrm>
          <a:solidFill>
            <a:schemeClr val="accent5">
              <a:lumMod val="75000"/>
            </a:schemeClr>
          </a:solidFill>
        </p:grpSpPr>
        <p:sp>
          <p:nvSpPr>
            <p:cNvPr id="29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0" name="运维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运维态势</a:t>
              </a:r>
            </a:p>
          </p:txBody>
        </p:sp>
      </p:grpSp>
      <p:grpSp>
        <p:nvGrpSpPr>
          <p:cNvPr id="34" name="圆角矩形 3"/>
          <p:cNvGrpSpPr/>
          <p:nvPr/>
        </p:nvGrpSpPr>
        <p:grpSpPr>
          <a:xfrm>
            <a:off x="4688096" y="2518233"/>
            <a:ext cx="1046610" cy="447041"/>
            <a:chOff x="0" y="0"/>
            <a:chExt cx="1046608" cy="447040"/>
          </a:xfrm>
          <a:solidFill>
            <a:schemeClr val="accent5">
              <a:lumMod val="75000"/>
            </a:schemeClr>
          </a:solidFill>
        </p:grpSpPr>
        <p:sp>
          <p:nvSpPr>
            <p:cNvPr id="35" name="Rounded Rectangle"/>
            <p:cNvSpPr/>
            <p:nvPr/>
          </p:nvSpPr>
          <p:spPr>
            <a:xfrm>
              <a:off x="0" y="45940"/>
              <a:ext cx="1046609" cy="355161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6" name="融合HSA…"/>
            <p:cNvSpPr txBox="1"/>
            <p:nvPr/>
          </p:nvSpPr>
          <p:spPr>
            <a:xfrm>
              <a:off x="17336" y="0"/>
              <a:ext cx="1011937" cy="4470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融合HSA</a:t>
              </a:r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日志审计</a:t>
              </a:r>
            </a:p>
          </p:txBody>
        </p:sp>
      </p:grpSp>
      <p:grpSp>
        <p:nvGrpSpPr>
          <p:cNvPr id="37" name="圆角矩形 3"/>
          <p:cNvGrpSpPr/>
          <p:nvPr/>
        </p:nvGrpSpPr>
        <p:grpSpPr>
          <a:xfrm>
            <a:off x="4688096" y="1933350"/>
            <a:ext cx="1048865" cy="447042"/>
            <a:chOff x="0" y="0"/>
            <a:chExt cx="1048863" cy="447040"/>
          </a:xfrm>
          <a:solidFill>
            <a:schemeClr val="accent5">
              <a:lumMod val="75000"/>
            </a:schemeClr>
          </a:solidFill>
        </p:grpSpPr>
        <p:sp>
          <p:nvSpPr>
            <p:cNvPr id="38" name="Rounded Rectangle"/>
            <p:cNvSpPr/>
            <p:nvPr/>
          </p:nvSpPr>
          <p:spPr>
            <a:xfrm>
              <a:off x="0" y="42442"/>
              <a:ext cx="1048864" cy="362156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9" name="融合HSM…"/>
            <p:cNvSpPr txBox="1"/>
            <p:nvPr/>
          </p:nvSpPr>
          <p:spPr>
            <a:xfrm>
              <a:off x="17678" y="0"/>
              <a:ext cx="1013508" cy="4470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融合HSM</a:t>
              </a:r>
              <a:endParaRPr dirty="0"/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监控,告警规则</a:t>
              </a:r>
              <a:endParaRPr dirty="0"/>
            </a:p>
          </p:txBody>
        </p:sp>
      </p:grpSp>
      <p:grpSp>
        <p:nvGrpSpPr>
          <p:cNvPr id="43" name="圆角矩形 3"/>
          <p:cNvGrpSpPr/>
          <p:nvPr/>
        </p:nvGrpSpPr>
        <p:grpSpPr>
          <a:xfrm>
            <a:off x="6031163" y="1978340"/>
            <a:ext cx="1046611" cy="326053"/>
            <a:chOff x="0" y="27832"/>
            <a:chExt cx="1046609" cy="213577"/>
          </a:xfrm>
          <a:solidFill>
            <a:schemeClr val="accent5">
              <a:lumMod val="75000"/>
            </a:schemeClr>
          </a:solidFill>
        </p:grpSpPr>
        <p:sp>
          <p:nvSpPr>
            <p:cNvPr id="44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报表"/>
            <p:cNvSpPr txBox="1"/>
            <p:nvPr/>
          </p:nvSpPr>
          <p:spPr>
            <a:xfrm>
              <a:off x="10425" y="53978"/>
              <a:ext cx="1025759" cy="16128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/>
                <a:t>威胁情报</a:t>
              </a:r>
              <a:endParaRPr dirty="0"/>
            </a:p>
          </p:txBody>
        </p:sp>
      </p:grpSp>
      <p:grpSp>
        <p:nvGrpSpPr>
          <p:cNvPr id="46" name="圆角矩形 3"/>
          <p:cNvGrpSpPr/>
          <p:nvPr/>
        </p:nvGrpSpPr>
        <p:grpSpPr>
          <a:xfrm>
            <a:off x="2019784" y="1947095"/>
            <a:ext cx="1185133" cy="1430821"/>
            <a:chOff x="0" y="-788542"/>
            <a:chExt cx="1185132" cy="1430814"/>
          </a:xfrm>
          <a:solidFill>
            <a:schemeClr val="accent5">
              <a:lumMod val="75000"/>
            </a:schemeClr>
          </a:solidFill>
        </p:grpSpPr>
        <p:sp>
          <p:nvSpPr>
            <p:cNvPr id="47" name="Rounded Rectangle"/>
            <p:cNvSpPr/>
            <p:nvPr/>
          </p:nvSpPr>
          <p:spPr>
            <a:xfrm>
              <a:off x="0" y="27832"/>
              <a:ext cx="1178920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48" name="关联分析"/>
            <p:cNvSpPr txBox="1"/>
            <p:nvPr/>
          </p:nvSpPr>
          <p:spPr>
            <a:xfrm>
              <a:off x="10425" y="11511"/>
              <a:ext cx="1158069" cy="2462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/>
                <a:t>大数据分布式存储</a:t>
              </a:r>
              <a:endParaRPr dirty="0"/>
            </a:p>
          </p:txBody>
        </p:sp>
        <p:sp>
          <p:nvSpPr>
            <p:cNvPr id="81" name="关联分析">
              <a:extLst>
                <a:ext uri="{FF2B5EF4-FFF2-40B4-BE49-F238E27FC236}">
                  <a16:creationId xmlns:a16="http://schemas.microsoft.com/office/drawing/2014/main" id="{1857C92A-A00F-4126-816E-E57BA9D16F85}"/>
                </a:ext>
              </a:extLst>
            </p:cNvPr>
            <p:cNvSpPr txBox="1"/>
            <p:nvPr/>
          </p:nvSpPr>
          <p:spPr>
            <a:xfrm>
              <a:off x="11145" y="396054"/>
              <a:ext cx="1158069" cy="2462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/>
                <a:t>大数据分析</a:t>
              </a:r>
              <a:endParaRPr dirty="0"/>
            </a:p>
          </p:txBody>
        </p:sp>
        <p:sp>
          <p:nvSpPr>
            <p:cNvPr id="82" name="关联分析">
              <a:extLst>
                <a:ext uri="{FF2B5EF4-FFF2-40B4-BE49-F238E27FC236}">
                  <a16:creationId xmlns:a16="http://schemas.microsoft.com/office/drawing/2014/main" id="{4DA2D84C-AC0B-40A1-B3DB-9D732639E4EF}"/>
                </a:ext>
              </a:extLst>
            </p:cNvPr>
            <p:cNvSpPr txBox="1"/>
            <p:nvPr/>
          </p:nvSpPr>
          <p:spPr>
            <a:xfrm>
              <a:off x="27063" y="-788542"/>
              <a:ext cx="1158069" cy="2462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/>
                <a:t>流量日志</a:t>
              </a:r>
              <a:r>
                <a:rPr lang="en-US" altLang="zh-CN" dirty="0"/>
                <a:t>/</a:t>
              </a:r>
              <a:r>
                <a:rPr lang="zh-CN" altLang="en-US" dirty="0"/>
                <a:t>探针</a:t>
              </a:r>
              <a:endParaRPr dirty="0"/>
            </a:p>
          </p:txBody>
        </p:sp>
        <p:sp>
          <p:nvSpPr>
            <p:cNvPr id="83" name="关联分析">
              <a:extLst>
                <a:ext uri="{FF2B5EF4-FFF2-40B4-BE49-F238E27FC236}">
                  <a16:creationId xmlns:a16="http://schemas.microsoft.com/office/drawing/2014/main" id="{B9AA6653-C2C0-4EDF-A42A-F4899B5885F7}"/>
                </a:ext>
              </a:extLst>
            </p:cNvPr>
            <p:cNvSpPr txBox="1"/>
            <p:nvPr/>
          </p:nvSpPr>
          <p:spPr>
            <a:xfrm>
              <a:off x="27063" y="-480943"/>
              <a:ext cx="1158069" cy="40010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/>
                <a:t>服务器行为</a:t>
              </a:r>
              <a:r>
                <a:rPr lang="en-US" altLang="zh-CN" dirty="0"/>
                <a:t>/</a:t>
              </a:r>
              <a:r>
                <a:rPr lang="zh-CN" altLang="en-US" dirty="0"/>
                <a:t>流量</a:t>
              </a:r>
              <a:r>
                <a:rPr lang="en-US" altLang="zh-CN" dirty="0"/>
                <a:t>Agent</a:t>
              </a:r>
              <a:r>
                <a:rPr lang="zh-CN" altLang="en-US" dirty="0"/>
                <a:t>探针</a:t>
              </a:r>
              <a:endParaRPr dirty="0"/>
            </a:p>
          </p:txBody>
        </p:sp>
      </p:grpSp>
      <p:grpSp>
        <p:nvGrpSpPr>
          <p:cNvPr id="49" name="圆角矩形 3"/>
          <p:cNvGrpSpPr/>
          <p:nvPr/>
        </p:nvGrpSpPr>
        <p:grpSpPr>
          <a:xfrm>
            <a:off x="7268845" y="2007709"/>
            <a:ext cx="1221619" cy="624841"/>
            <a:chOff x="0" y="0"/>
            <a:chExt cx="1397159" cy="624840"/>
          </a:xfrm>
          <a:solidFill>
            <a:schemeClr val="accent5">
              <a:lumMod val="75000"/>
            </a:schemeClr>
          </a:solidFill>
        </p:grpSpPr>
        <p:sp>
          <p:nvSpPr>
            <p:cNvPr id="50" name="Rounded Rectangle"/>
            <p:cNvSpPr/>
            <p:nvPr/>
          </p:nvSpPr>
          <p:spPr>
            <a:xfrm>
              <a:off x="0" y="50368"/>
              <a:ext cx="1397160" cy="524104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1" name="SIEM方向…"/>
            <p:cNvSpPr txBox="1"/>
            <p:nvPr/>
          </p:nvSpPr>
          <p:spPr>
            <a:xfrm>
              <a:off x="25584" y="0"/>
              <a:ext cx="1345992" cy="6248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SIEM方向</a:t>
              </a:r>
              <a:endParaRPr dirty="0"/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支持国内主流厂商</a:t>
              </a:r>
              <a:endParaRPr dirty="0"/>
            </a:p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 err="1"/>
                <a:t>标准化syslog,snmp</a:t>
              </a:r>
              <a:endParaRPr dirty="0"/>
            </a:p>
          </p:txBody>
        </p:sp>
      </p:grpSp>
      <p:grpSp>
        <p:nvGrpSpPr>
          <p:cNvPr id="55" name="圆角矩形 25"/>
          <p:cNvGrpSpPr/>
          <p:nvPr/>
        </p:nvGrpSpPr>
        <p:grpSpPr>
          <a:xfrm>
            <a:off x="6064717" y="1115531"/>
            <a:ext cx="2473330" cy="400108"/>
            <a:chOff x="0" y="10766"/>
            <a:chExt cx="2576349" cy="400107"/>
          </a:xfrm>
        </p:grpSpPr>
        <p:sp>
          <p:nvSpPr>
            <p:cNvPr id="56" name="Rounded Rectangle"/>
            <p:cNvSpPr/>
            <p:nvPr/>
          </p:nvSpPr>
          <p:spPr>
            <a:xfrm>
              <a:off x="0" y="32178"/>
              <a:ext cx="2576349" cy="3572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57" name="Phase 4…"/>
            <p:cNvSpPr txBox="1"/>
            <p:nvPr/>
          </p:nvSpPr>
          <p:spPr>
            <a:xfrm>
              <a:off x="17441" y="10766"/>
              <a:ext cx="2541467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Phase </a:t>
              </a:r>
              <a:r>
                <a:rPr lang="en-US" altLang="zh-CN" dirty="0"/>
                <a:t>3</a:t>
              </a:r>
              <a:endParaRPr dirty="0"/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FCS：2021年12月</a:t>
              </a:r>
            </a:p>
          </p:txBody>
        </p:sp>
      </p:grpSp>
      <p:sp>
        <p:nvSpPr>
          <p:cNvPr id="58" name="TextBox 30"/>
          <p:cNvSpPr txBox="1"/>
          <p:nvPr/>
        </p:nvSpPr>
        <p:spPr>
          <a:xfrm>
            <a:off x="6732511" y="5450238"/>
            <a:ext cx="114714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硬件设备</a:t>
            </a:r>
            <a:endParaRPr dirty="0"/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软件</a:t>
            </a:r>
            <a:endParaRPr dirty="0"/>
          </a:p>
          <a:p>
            <a:pPr marL="171450" indent="-171450">
              <a:buSzPct val="100000"/>
              <a:buFont typeface="Arial"/>
              <a:buChar char="•"/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安全服务</a:t>
            </a:r>
            <a:endParaRPr dirty="0"/>
          </a:p>
        </p:txBody>
      </p:sp>
      <p:grpSp>
        <p:nvGrpSpPr>
          <p:cNvPr id="59" name="圆角矩形 3"/>
          <p:cNvGrpSpPr/>
          <p:nvPr/>
        </p:nvGrpSpPr>
        <p:grpSpPr>
          <a:xfrm>
            <a:off x="4688096" y="3103115"/>
            <a:ext cx="1074983" cy="259983"/>
            <a:chOff x="0" y="0"/>
            <a:chExt cx="1197361" cy="269240"/>
          </a:xfrm>
          <a:solidFill>
            <a:schemeClr val="accent5">
              <a:lumMod val="75000"/>
            </a:schemeClr>
          </a:solidFill>
        </p:grpSpPr>
        <p:sp>
          <p:nvSpPr>
            <p:cNvPr id="60" name="Rounded Rectangle"/>
            <p:cNvSpPr/>
            <p:nvPr/>
          </p:nvSpPr>
          <p:spPr>
            <a:xfrm>
              <a:off x="0" y="27832"/>
              <a:ext cx="1197362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61" name="威胁处置链"/>
            <p:cNvSpPr txBox="1"/>
            <p:nvPr/>
          </p:nvSpPr>
          <p:spPr>
            <a:xfrm>
              <a:off x="10425" y="0"/>
              <a:ext cx="1176511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威胁处置链</a:t>
              </a:r>
              <a:endParaRPr dirty="0"/>
            </a:p>
          </p:txBody>
        </p:sp>
      </p:grpSp>
      <p:grpSp>
        <p:nvGrpSpPr>
          <p:cNvPr id="62" name="圆角矩形 3"/>
          <p:cNvGrpSpPr/>
          <p:nvPr/>
        </p:nvGrpSpPr>
        <p:grpSpPr>
          <a:xfrm>
            <a:off x="883947" y="1945706"/>
            <a:ext cx="1046610" cy="269241"/>
            <a:chOff x="0" y="0"/>
            <a:chExt cx="1046608" cy="269240"/>
          </a:xfrm>
          <a:solidFill>
            <a:schemeClr val="accent5">
              <a:lumMod val="75000"/>
            </a:schemeClr>
          </a:solidFill>
        </p:grpSpPr>
        <p:sp>
          <p:nvSpPr>
            <p:cNvPr id="63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64" name="安全态势"/>
            <p:cNvSpPr txBox="1"/>
            <p:nvPr/>
          </p:nvSpPr>
          <p:spPr>
            <a:xfrm>
              <a:off x="10425" y="0"/>
              <a:ext cx="1025759" cy="269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安全态势</a:t>
              </a:r>
            </a:p>
          </p:txBody>
        </p:sp>
      </p:grpSp>
      <p:grpSp>
        <p:nvGrpSpPr>
          <p:cNvPr id="71" name="圆角矩形 3"/>
          <p:cNvGrpSpPr/>
          <p:nvPr/>
        </p:nvGrpSpPr>
        <p:grpSpPr>
          <a:xfrm>
            <a:off x="6031162" y="2419227"/>
            <a:ext cx="1046611" cy="315692"/>
            <a:chOff x="0" y="27832"/>
            <a:chExt cx="1046609" cy="213577"/>
          </a:xfrm>
          <a:solidFill>
            <a:schemeClr val="accent5">
              <a:lumMod val="75000"/>
            </a:schemeClr>
          </a:solidFill>
        </p:grpSpPr>
        <p:sp>
          <p:nvSpPr>
            <p:cNvPr id="72" name="Rounded Rectangle"/>
            <p:cNvSpPr/>
            <p:nvPr/>
          </p:nvSpPr>
          <p:spPr>
            <a:xfrm>
              <a:off x="0" y="27832"/>
              <a:ext cx="1046609" cy="213577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3" name="知识库"/>
            <p:cNvSpPr txBox="1"/>
            <p:nvPr/>
          </p:nvSpPr>
          <p:spPr>
            <a:xfrm>
              <a:off x="10425" y="51332"/>
              <a:ext cx="1025759" cy="16657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/>
                <a:t>威胁知识库</a:t>
              </a:r>
              <a:endParaRPr dirty="0"/>
            </a:p>
          </p:txBody>
        </p:sp>
      </p:grpSp>
      <p:grpSp>
        <p:nvGrpSpPr>
          <p:cNvPr id="74" name="圆角矩形 25"/>
          <p:cNvGrpSpPr/>
          <p:nvPr/>
        </p:nvGrpSpPr>
        <p:grpSpPr>
          <a:xfrm>
            <a:off x="3304667" y="1129844"/>
            <a:ext cx="2534667" cy="400108"/>
            <a:chOff x="0" y="10766"/>
            <a:chExt cx="2534665" cy="400107"/>
          </a:xfrm>
        </p:grpSpPr>
        <p:sp>
          <p:nvSpPr>
            <p:cNvPr id="75" name="Rounded Rectangle"/>
            <p:cNvSpPr/>
            <p:nvPr/>
          </p:nvSpPr>
          <p:spPr>
            <a:xfrm>
              <a:off x="0" y="32178"/>
              <a:ext cx="2534665" cy="3572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6" name="Phase 3…"/>
            <p:cNvSpPr txBox="1"/>
            <p:nvPr/>
          </p:nvSpPr>
          <p:spPr>
            <a:xfrm>
              <a:off x="17440" y="10766"/>
              <a:ext cx="2499784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Phase </a:t>
              </a:r>
              <a:r>
                <a:rPr lang="en-US" altLang="zh-CN" dirty="0"/>
                <a:t>2</a:t>
              </a:r>
              <a:endParaRPr dirty="0"/>
            </a:p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FCS：2019年12月</a:t>
              </a:r>
            </a:p>
          </p:txBody>
        </p:sp>
      </p:grpSp>
      <p:sp>
        <p:nvSpPr>
          <p:cNvPr id="77" name="直接连接符 79"/>
          <p:cNvSpPr/>
          <p:nvPr/>
        </p:nvSpPr>
        <p:spPr>
          <a:xfrm>
            <a:off x="4502764" y="1893387"/>
            <a:ext cx="13224" cy="2546103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TextBox 50"/>
          <p:cNvSpPr txBox="1"/>
          <p:nvPr/>
        </p:nvSpPr>
        <p:spPr>
          <a:xfrm>
            <a:off x="1139533" y="1603039"/>
            <a:ext cx="169267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>
                <a:solidFill>
                  <a:schemeClr val="accent3">
                    <a:lumMod val="50000"/>
                  </a:schemeClr>
                </a:solidFill>
              </a:rPr>
              <a:t>安全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流量</a:t>
            </a:r>
            <a:r>
              <a:rPr dirty="0" err="1">
                <a:solidFill>
                  <a:schemeClr val="accent3">
                    <a:lumMod val="50000"/>
                  </a:schemeClr>
                </a:solidFill>
              </a:rPr>
              <a:t>态势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感知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9" name="TextBox 50"/>
          <p:cNvSpPr txBox="1"/>
          <p:nvPr/>
        </p:nvSpPr>
        <p:spPr>
          <a:xfrm>
            <a:off x="3782542" y="1602888"/>
            <a:ext cx="169267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产品</a:t>
            </a:r>
            <a:r>
              <a:rPr dirty="0" err="1">
                <a:solidFill>
                  <a:schemeClr val="accent3">
                    <a:lumMod val="50000"/>
                  </a:schemeClr>
                </a:solidFill>
              </a:rPr>
              <a:t>融合</a:t>
            </a:r>
            <a:r>
              <a:rPr dirty="0">
                <a:solidFill>
                  <a:schemeClr val="accent3">
                    <a:lumMod val="50000"/>
                  </a:schemeClr>
                </a:solidFill>
              </a:rPr>
              <a:t> – </a:t>
            </a:r>
            <a:r>
              <a:rPr dirty="0" err="1">
                <a:solidFill>
                  <a:schemeClr val="accent3">
                    <a:lumMod val="50000"/>
                  </a:schemeClr>
                </a:solidFill>
              </a:rPr>
              <a:t>联动防御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体系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0" name="TextBox 50"/>
          <p:cNvSpPr txBox="1"/>
          <p:nvPr/>
        </p:nvSpPr>
        <p:spPr>
          <a:xfrm>
            <a:off x="6323221" y="1575492"/>
            <a:ext cx="169267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>
                <a:solidFill>
                  <a:schemeClr val="accent3">
                    <a:lumMod val="50000"/>
                  </a:schemeClr>
                </a:solidFill>
              </a:rPr>
              <a:t>山石智能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大数据分析平台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0589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讨论议题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4C150039-E42F-46F7-B210-EDF05460C6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326" y="1100518"/>
            <a:ext cx="8115348" cy="48956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最希望能在智能大数据分析平台上看到什么？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在实际应用场景中是否利用到了威胁情报？体现了哪些价值？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对于第三方的安全设备日志和各类终端的信息收集是否有必要？希望从中挖掘出哪些价值？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对于威胁分析、威胁预测的分析类平台，还需要有哪些功能？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7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7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标题 21"/>
          <p:cNvSpPr txBox="1">
            <a:spLocks noGrp="1"/>
          </p:cNvSpPr>
          <p:nvPr>
            <p:ph type="title"/>
          </p:nvPr>
        </p:nvSpPr>
        <p:spPr>
          <a:xfrm>
            <a:off x="297365" y="327710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>
            <a:lvl1pPr defTabSz="749808">
              <a:defRPr sz="2952"/>
            </a:lvl1pPr>
          </a:lstStyle>
          <a:p>
            <a:r>
              <a:rPr sz="2800" dirty="0" err="1"/>
              <a:t>市场背景</a:t>
            </a:r>
            <a:endParaRPr sz="2800" dirty="0"/>
          </a:p>
        </p:txBody>
      </p:sp>
      <p:sp>
        <p:nvSpPr>
          <p:cNvPr id="286" name="文本框 6"/>
          <p:cNvSpPr txBox="1"/>
          <p:nvPr/>
        </p:nvSpPr>
        <p:spPr>
          <a:xfrm>
            <a:off x="4453553" y="7529497"/>
            <a:ext cx="21976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互联网+大数据无法有效利用</a:t>
            </a:r>
          </a:p>
        </p:txBody>
      </p:sp>
      <p:grpSp>
        <p:nvGrpSpPr>
          <p:cNvPr id="302" name="组合 30"/>
          <p:cNvGrpSpPr/>
          <p:nvPr/>
        </p:nvGrpSpPr>
        <p:grpSpPr>
          <a:xfrm>
            <a:off x="414991" y="1023772"/>
            <a:ext cx="8438572" cy="4812860"/>
            <a:chOff x="0" y="-331670"/>
            <a:chExt cx="11251427" cy="5760077"/>
          </a:xfrm>
        </p:grpSpPr>
        <p:sp>
          <p:nvSpPr>
            <p:cNvPr id="287" name="文本框 1"/>
            <p:cNvSpPr txBox="1"/>
            <p:nvPr/>
          </p:nvSpPr>
          <p:spPr>
            <a:xfrm>
              <a:off x="7791972" y="5120632"/>
              <a:ext cx="3459455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 err="1"/>
                <a:t>安全防护和安全信息的“孤岛”各自为战</a:t>
              </a:r>
              <a:endParaRPr sz="1050" dirty="0"/>
            </a:p>
          </p:txBody>
        </p:sp>
        <p:pic>
          <p:nvPicPr>
            <p:cNvPr id="288" name="图片 2" descr="图片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945802" y="3102922"/>
              <a:ext cx="2935161" cy="1713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文本框 5"/>
            <p:cNvSpPr txBox="1"/>
            <p:nvPr/>
          </p:nvSpPr>
          <p:spPr>
            <a:xfrm>
              <a:off x="4310223" y="5120633"/>
              <a:ext cx="3274574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 err="1"/>
                <a:t>多厂商、多类型产品导致运维成本提高</a:t>
              </a:r>
              <a:endParaRPr sz="1050" dirty="0"/>
            </a:p>
          </p:txBody>
        </p:sp>
        <p:pic>
          <p:nvPicPr>
            <p:cNvPr id="290" name="图片 3" descr="图片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09658" y="3118266"/>
              <a:ext cx="2904284" cy="1713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图片 8" descr="图片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47558" y="31720"/>
              <a:ext cx="2935161" cy="1718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文本框 11"/>
            <p:cNvSpPr txBox="1"/>
            <p:nvPr/>
          </p:nvSpPr>
          <p:spPr>
            <a:xfrm>
              <a:off x="967574" y="1904725"/>
              <a:ext cx="309020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/>
                <a:t>“</a:t>
              </a:r>
              <a:r>
                <a:rPr sz="1050" dirty="0" err="1"/>
                <a:t>全天候全方位感知网络安全态势，增强网络安全防御能力和威慑能力</a:t>
              </a:r>
              <a:r>
                <a:rPr sz="1050" dirty="0"/>
                <a:t>”</a:t>
              </a:r>
            </a:p>
          </p:txBody>
        </p:sp>
        <p:pic>
          <p:nvPicPr>
            <p:cNvPr id="293" name="图片 7" descr="图片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071581" y="31720"/>
              <a:ext cx="2871641" cy="1718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文本框 12"/>
            <p:cNvSpPr txBox="1"/>
            <p:nvPr/>
          </p:nvSpPr>
          <p:spPr>
            <a:xfrm>
              <a:off x="7158037" y="1858561"/>
              <a:ext cx="3055490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050" dirty="0" err="1"/>
                <a:t>大数据时代智能技术、AI技术的融合</a:t>
              </a:r>
              <a:endParaRPr sz="1050" dirty="0"/>
            </a:p>
          </p:txBody>
        </p:sp>
        <p:sp>
          <p:nvSpPr>
            <p:cNvPr id="295" name="文本框 13"/>
            <p:cNvSpPr txBox="1"/>
            <p:nvPr/>
          </p:nvSpPr>
          <p:spPr>
            <a:xfrm>
              <a:off x="1047559" y="5120634"/>
              <a:ext cx="3055490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 err="1"/>
                <a:t>运维程度，精细化管理导向持续投入</a:t>
              </a:r>
              <a:endParaRPr sz="1050" dirty="0"/>
            </a:p>
          </p:txBody>
        </p:sp>
        <p:pic>
          <p:nvPicPr>
            <p:cNvPr id="296" name="图片 9" descr="图片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47559" y="3121724"/>
              <a:ext cx="2930238" cy="171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直接连接符 22"/>
            <p:cNvSpPr/>
            <p:nvPr/>
          </p:nvSpPr>
          <p:spPr>
            <a:xfrm>
              <a:off x="5517539" y="-331670"/>
              <a:ext cx="9611" cy="2735386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98" name="直接连接符 25"/>
            <p:cNvSpPr/>
            <p:nvPr/>
          </p:nvSpPr>
          <p:spPr>
            <a:xfrm>
              <a:off x="0" y="2403715"/>
              <a:ext cx="10979728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99" name="文本框 27"/>
            <p:cNvSpPr txBox="1"/>
            <p:nvPr/>
          </p:nvSpPr>
          <p:spPr>
            <a:xfrm>
              <a:off x="177559" y="346417"/>
              <a:ext cx="421847" cy="10774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/>
              <a:r>
                <a:rPr sz="1350" dirty="0" err="1"/>
                <a:t>政策导向</a:t>
              </a:r>
              <a:endParaRPr sz="1350" dirty="0"/>
            </a:p>
          </p:txBody>
        </p:sp>
        <p:sp>
          <p:nvSpPr>
            <p:cNvPr id="300" name="文本框 28"/>
            <p:cNvSpPr txBox="1"/>
            <p:nvPr/>
          </p:nvSpPr>
          <p:spPr>
            <a:xfrm>
              <a:off x="10412317" y="341893"/>
              <a:ext cx="410893" cy="10774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/>
              <a:r>
                <a:rPr sz="1350"/>
                <a:t>技术趋势</a:t>
              </a:r>
            </a:p>
          </p:txBody>
        </p:sp>
        <p:sp>
          <p:nvSpPr>
            <p:cNvPr id="301" name="文本框 29"/>
            <p:cNvSpPr txBox="1"/>
            <p:nvPr/>
          </p:nvSpPr>
          <p:spPr>
            <a:xfrm>
              <a:off x="188512" y="3562844"/>
              <a:ext cx="410893" cy="10774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/>
              <a:r>
                <a:rPr sz="1350"/>
                <a:t>实际应用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37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358463" y="224529"/>
            <a:ext cx="8001024" cy="58737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发展趋势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478EF4D-E583-4052-A4D6-AF70D1770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187089"/>
              </p:ext>
            </p:extLst>
          </p:nvPr>
        </p:nvGraphicFramePr>
        <p:xfrm>
          <a:off x="235673" y="2282680"/>
          <a:ext cx="8927183" cy="2880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Picture 63" descr="F:\山石网科\内部文件\icon\新建文件夹\Infranet Icons-0507-77.png">
            <a:extLst>
              <a:ext uri="{FF2B5EF4-FFF2-40B4-BE49-F238E27FC236}">
                <a16:creationId xmlns:a16="http://schemas.microsoft.com/office/drawing/2014/main" id="{6A7D8064-99DD-41C9-A6D8-EF9EDFF8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815" y="1863451"/>
            <a:ext cx="36075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EBEF7D0C-9FCD-430F-88AB-890132104D7A}"/>
              </a:ext>
            </a:extLst>
          </p:cNvPr>
          <p:cNvSpPr txBox="1"/>
          <p:nvPr/>
        </p:nvSpPr>
        <p:spPr>
          <a:xfrm>
            <a:off x="7474047" y="1931792"/>
            <a:ext cx="98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未来的市场需求怎样的安全产品</a:t>
            </a:r>
          </a:p>
        </p:txBody>
      </p:sp>
      <p:graphicFrame>
        <p:nvGraphicFramePr>
          <p:cNvPr id="53" name="图示 52">
            <a:extLst>
              <a:ext uri="{FF2B5EF4-FFF2-40B4-BE49-F238E27FC236}">
                <a16:creationId xmlns:a16="http://schemas.microsoft.com/office/drawing/2014/main" id="{62659281-0153-4748-AE5A-A6454CA9D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4995458"/>
              </p:ext>
            </p:extLst>
          </p:nvPr>
        </p:nvGraphicFramePr>
        <p:xfrm>
          <a:off x="788953" y="5514137"/>
          <a:ext cx="8075145" cy="316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4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id="{84425139-B585-4D47-91ED-81972974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" y="3216949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1131C160-D6C3-459A-8933-C8E30423A1C5}"/>
              </a:ext>
            </a:extLst>
          </p:cNvPr>
          <p:cNvSpPr txBox="1"/>
          <p:nvPr/>
        </p:nvSpPr>
        <p:spPr>
          <a:xfrm>
            <a:off x="1877360" y="3025259"/>
            <a:ext cx="98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安全市场发展的刚需性产品</a:t>
            </a:r>
          </a:p>
        </p:txBody>
      </p:sp>
      <p:pic>
        <p:nvPicPr>
          <p:cNvPr id="56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id="{FBF0F54B-819E-4EC0-95F3-DB6AF263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41" y="2888576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1B23CF47-0EEA-41CC-8EA2-B3CC0B3F4419}"/>
              </a:ext>
            </a:extLst>
          </p:cNvPr>
          <p:cNvSpPr txBox="1"/>
          <p:nvPr/>
        </p:nvSpPr>
        <p:spPr>
          <a:xfrm>
            <a:off x="376509" y="3343260"/>
            <a:ext cx="126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满足合规性检查产品，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缺乏实用性价值</a:t>
            </a:r>
          </a:p>
        </p:txBody>
      </p:sp>
      <p:pic>
        <p:nvPicPr>
          <p:cNvPr id="58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id="{646E45D8-C27C-4D73-94FE-94773733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841" y="2548136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5E46C6B-408B-4A50-A4F0-B6EEE146C709}"/>
              </a:ext>
            </a:extLst>
          </p:cNvPr>
          <p:cNvSpPr txBox="1"/>
          <p:nvPr/>
        </p:nvSpPr>
        <p:spPr>
          <a:xfrm>
            <a:off x="3659805" y="2684819"/>
            <a:ext cx="11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行业客户核心诉求差异化明显</a:t>
            </a:r>
          </a:p>
        </p:txBody>
      </p:sp>
      <p:pic>
        <p:nvPicPr>
          <p:cNvPr id="60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id="{FDD9E000-61A4-46B4-8C4B-19E5170E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5" y="2217905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AE8847A1-8791-4E0E-8A7B-5DD5D5634955}"/>
              </a:ext>
            </a:extLst>
          </p:cNvPr>
          <p:cNvSpPr txBox="1"/>
          <p:nvPr/>
        </p:nvSpPr>
        <p:spPr>
          <a:xfrm>
            <a:off x="5315534" y="2366914"/>
            <a:ext cx="128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专业化安全运维成本高，需求持续投入</a:t>
            </a:r>
          </a:p>
        </p:txBody>
      </p:sp>
    </p:spTree>
    <p:extLst>
      <p:ext uri="{BB962C8B-B14F-4D97-AF65-F5344CB8AC3E}">
        <p14:creationId xmlns:p14="http://schemas.microsoft.com/office/powerpoint/2010/main" val="321830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48" y="2312670"/>
            <a:ext cx="2519127" cy="1686768"/>
          </a:xfrm>
          <a:prstGeom prst="rect">
            <a:avLst/>
          </a:prstGeom>
        </p:spPr>
      </p:pic>
      <p:sp>
        <p:nvSpPr>
          <p:cNvPr id="5" name="同心圆 4"/>
          <p:cNvSpPr/>
          <p:nvPr/>
        </p:nvSpPr>
        <p:spPr>
          <a:xfrm>
            <a:off x="2542356" y="1428759"/>
            <a:ext cx="4033890" cy="3976915"/>
          </a:xfrm>
          <a:prstGeom prst="donut">
            <a:avLst>
              <a:gd name="adj" fmla="val 9345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358463" y="224529"/>
            <a:ext cx="8001024" cy="58737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网络安全攻防新形势</a:t>
            </a:r>
          </a:p>
        </p:txBody>
      </p:sp>
      <p:sp>
        <p:nvSpPr>
          <p:cNvPr id="16" name="Rounded Rectangle"/>
          <p:cNvSpPr/>
          <p:nvPr/>
        </p:nvSpPr>
        <p:spPr>
          <a:xfrm>
            <a:off x="518474" y="1525684"/>
            <a:ext cx="3308805" cy="1302358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F88D73"/>
              </a:gs>
              <a:gs pos="50000">
                <a:srgbClr val="FD7A55"/>
              </a:gs>
              <a:gs pos="100000">
                <a:srgbClr val="E46947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17" name="统一威胁关联分析"/>
          <p:cNvSpPr txBox="1"/>
          <p:nvPr/>
        </p:nvSpPr>
        <p:spPr>
          <a:xfrm>
            <a:off x="1038121" y="1630560"/>
            <a:ext cx="2269509" cy="1092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/>
              <a:t>专业智能 攻击手段</a:t>
            </a:r>
            <a:endParaRPr lang="en-US" altLang="zh-CN" b="1" dirty="0"/>
          </a:p>
          <a:p>
            <a:endParaRPr lang="en-US" sz="1050" dirty="0"/>
          </a:p>
          <a:p>
            <a:pPr algn="l"/>
            <a:r>
              <a:rPr lang="en-US" altLang="zh-CN" sz="1050" dirty="0"/>
              <a:t>· 0-Day</a:t>
            </a:r>
            <a:r>
              <a:rPr lang="zh-CN" altLang="en-US" sz="1050" dirty="0"/>
              <a:t>漏洞利用</a:t>
            </a:r>
            <a:r>
              <a:rPr lang="en-US" altLang="zh-CN" sz="1050" dirty="0"/>
              <a:t> / </a:t>
            </a:r>
            <a:r>
              <a:rPr lang="zh-CN" altLang="en-US" sz="1050" dirty="0"/>
              <a:t>脚本高度自动化</a:t>
            </a:r>
            <a:endParaRPr lang="en-US" altLang="zh-CN" sz="1050" dirty="0"/>
          </a:p>
          <a:p>
            <a:pPr algn="l"/>
            <a:r>
              <a:rPr lang="en-US" altLang="zh-CN" sz="1050" dirty="0"/>
              <a:t>· APT</a:t>
            </a:r>
            <a:r>
              <a:rPr lang="zh-CN" altLang="en-US" sz="1050" dirty="0"/>
              <a:t>攻击 </a:t>
            </a:r>
            <a:r>
              <a:rPr lang="en-US" altLang="zh-CN" sz="1050" dirty="0"/>
              <a:t>/ </a:t>
            </a:r>
            <a:r>
              <a:rPr lang="zh-CN" altLang="en-US" sz="1050" dirty="0"/>
              <a:t>水坑攻击 隐蔽性高</a:t>
            </a:r>
            <a:endParaRPr lang="en-US" altLang="zh-CN" sz="1050" dirty="0"/>
          </a:p>
          <a:p>
            <a:pPr algn="l"/>
            <a:r>
              <a:rPr lang="en-US" altLang="zh-CN" sz="1050" dirty="0"/>
              <a:t>· </a:t>
            </a:r>
            <a:r>
              <a:rPr lang="zh-CN" altLang="en-US" sz="1050" dirty="0"/>
              <a:t>覆盖 网络，</a:t>
            </a:r>
            <a:r>
              <a:rPr lang="en-US" altLang="zh-CN" sz="1050" dirty="0"/>
              <a:t>Web</a:t>
            </a:r>
            <a:r>
              <a:rPr lang="zh-CN" altLang="en-US" sz="1050" dirty="0"/>
              <a:t>，移动端等范围广</a:t>
            </a:r>
            <a:endParaRPr lang="en-US" sz="1050" dirty="0"/>
          </a:p>
          <a:p>
            <a:endParaRPr sz="1050" dirty="0"/>
          </a:p>
        </p:txBody>
      </p:sp>
      <p:sp>
        <p:nvSpPr>
          <p:cNvPr id="18" name="全局安全态势呈现"/>
          <p:cNvSpPr txBox="1"/>
          <p:nvPr/>
        </p:nvSpPr>
        <p:spPr>
          <a:xfrm>
            <a:off x="1412475" y="2871363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solidFill>
                  <a:srgbClr val="F57E5D"/>
                </a:solidFill>
              </a:rPr>
              <a:t>检测难，看不见</a:t>
            </a:r>
            <a:endParaRPr b="1" dirty="0">
              <a:solidFill>
                <a:srgbClr val="F57E5D"/>
              </a:solidFill>
            </a:endParaRPr>
          </a:p>
        </p:txBody>
      </p:sp>
      <p:sp>
        <p:nvSpPr>
          <p:cNvPr id="19" name="Rounded Rectangle"/>
          <p:cNvSpPr/>
          <p:nvPr/>
        </p:nvSpPr>
        <p:spPr>
          <a:xfrm>
            <a:off x="5291323" y="1525683"/>
            <a:ext cx="2768591" cy="130235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69A05C"/>
              </a:gs>
              <a:gs pos="50000">
                <a:srgbClr val="51983C"/>
              </a:gs>
              <a:gs pos="100000">
                <a:srgbClr val="468A31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0" name="Rounded Rectangle"/>
          <p:cNvSpPr/>
          <p:nvPr/>
        </p:nvSpPr>
        <p:spPr>
          <a:xfrm>
            <a:off x="518474" y="4006391"/>
            <a:ext cx="3308805" cy="130235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689680"/>
              </a:gs>
              <a:gs pos="50000">
                <a:srgbClr val="4F8C70"/>
              </a:gs>
              <a:gs pos="100000">
                <a:srgbClr val="437E63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1" name="全局安全态势呈现"/>
          <p:cNvSpPr txBox="1"/>
          <p:nvPr/>
        </p:nvSpPr>
        <p:spPr>
          <a:xfrm>
            <a:off x="5915218" y="2871363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solidFill>
                  <a:srgbClr val="00B050"/>
                </a:solidFill>
              </a:rPr>
              <a:t>难预测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23" name="统一威胁关联分析"/>
          <p:cNvSpPr txBox="1"/>
          <p:nvPr/>
        </p:nvSpPr>
        <p:spPr>
          <a:xfrm>
            <a:off x="5540862" y="1641169"/>
            <a:ext cx="2269509" cy="1092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/>
              <a:t>利益化 的攻击目的</a:t>
            </a:r>
            <a:endParaRPr lang="en-US" altLang="zh-CN" b="1" dirty="0"/>
          </a:p>
          <a:p>
            <a:endParaRPr lang="en-US" sz="1050" dirty="0"/>
          </a:p>
          <a:p>
            <a:pPr algn="l"/>
            <a:r>
              <a:rPr lang="en-US" altLang="zh-CN" sz="1050" dirty="0"/>
              <a:t>· </a:t>
            </a:r>
            <a:r>
              <a:rPr lang="zh-CN" altLang="en-US" sz="1050" dirty="0"/>
              <a:t>攻击动机，利益驱使，随时可能发起攻击。</a:t>
            </a:r>
            <a:endParaRPr lang="en-US" altLang="zh-CN" sz="1050" dirty="0"/>
          </a:p>
          <a:p>
            <a:pPr algn="l"/>
            <a:r>
              <a:rPr lang="en-US" altLang="zh-CN" sz="1050" dirty="0"/>
              <a:t>· </a:t>
            </a:r>
            <a:r>
              <a:rPr lang="en-US" altLang="zh-CN" sz="1050" dirty="0" err="1"/>
              <a:t>Ddos</a:t>
            </a:r>
            <a:r>
              <a:rPr lang="zh-CN" altLang="en-US" sz="1050" dirty="0"/>
              <a:t>，欺诈，勒索，为达目的，不择手段</a:t>
            </a:r>
            <a:endParaRPr sz="1050" dirty="0"/>
          </a:p>
        </p:txBody>
      </p:sp>
      <p:sp>
        <p:nvSpPr>
          <p:cNvPr id="28" name="统一威胁关联分析"/>
          <p:cNvSpPr txBox="1"/>
          <p:nvPr/>
        </p:nvSpPr>
        <p:spPr>
          <a:xfrm>
            <a:off x="1038119" y="4317914"/>
            <a:ext cx="2269509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攻击载体  </a:t>
            </a:r>
            <a:r>
              <a:rPr lang="zh-CN" altLang="en-US" b="1" dirty="0"/>
              <a:t>多样</a:t>
            </a:r>
            <a:endParaRPr lang="en-US" altLang="zh-CN" b="1" dirty="0"/>
          </a:p>
          <a:p>
            <a:endParaRPr lang="en-US" sz="1050" dirty="0"/>
          </a:p>
          <a:p>
            <a:pPr algn="l"/>
            <a:r>
              <a:rPr lang="en-US" altLang="zh-CN" sz="1050" dirty="0"/>
              <a:t>· </a:t>
            </a:r>
            <a:r>
              <a:rPr lang="zh-CN" altLang="en-US" sz="1050" dirty="0"/>
              <a:t>万物互联</a:t>
            </a:r>
            <a:r>
              <a:rPr lang="en-US" altLang="zh-CN" sz="1050" dirty="0" err="1"/>
              <a:t>LoT</a:t>
            </a:r>
            <a:r>
              <a:rPr lang="zh-CN" altLang="en-US" sz="1050" dirty="0"/>
              <a:t>，智能终端</a:t>
            </a:r>
            <a:endParaRPr lang="en-US" altLang="zh-CN" sz="1050" dirty="0"/>
          </a:p>
          <a:p>
            <a:pPr algn="l"/>
            <a:r>
              <a:rPr lang="en-US" altLang="zh-CN" sz="1050" dirty="0"/>
              <a:t>· </a:t>
            </a:r>
            <a:r>
              <a:rPr lang="zh-CN" altLang="en-US" sz="1050" dirty="0"/>
              <a:t>失陷资产，内网渗透</a:t>
            </a:r>
            <a:endParaRPr lang="en-US" altLang="zh-CN" sz="1050" dirty="0"/>
          </a:p>
        </p:txBody>
      </p:sp>
      <p:sp>
        <p:nvSpPr>
          <p:cNvPr id="29" name="全局安全态势呈现"/>
          <p:cNvSpPr txBox="1"/>
          <p:nvPr/>
        </p:nvSpPr>
        <p:spPr>
          <a:xfrm>
            <a:off x="1412473" y="5439861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solidFill>
                  <a:srgbClr val="4B876B"/>
                </a:solidFill>
              </a:rPr>
              <a:t>捕获难，防御难</a:t>
            </a:r>
            <a:endParaRPr b="1" dirty="0">
              <a:solidFill>
                <a:srgbClr val="4B876B"/>
              </a:solidFill>
            </a:endParaRPr>
          </a:p>
        </p:txBody>
      </p:sp>
      <p:sp>
        <p:nvSpPr>
          <p:cNvPr id="30" name="Rounded Rectangle"/>
          <p:cNvSpPr/>
          <p:nvPr/>
        </p:nvSpPr>
        <p:spPr>
          <a:xfrm>
            <a:off x="5291323" y="4006391"/>
            <a:ext cx="2768591" cy="130235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7296A8"/>
              </a:gs>
              <a:gs pos="50000">
                <a:srgbClr val="5C8AA0"/>
              </a:gs>
              <a:gs pos="100000">
                <a:srgbClr val="4F7B90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31" name="全局安全态势呈现"/>
          <p:cNvSpPr txBox="1"/>
          <p:nvPr/>
        </p:nvSpPr>
        <p:spPr>
          <a:xfrm>
            <a:off x="5915218" y="5435595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solidFill>
                  <a:srgbClr val="5C8AA0"/>
                </a:solidFill>
              </a:rPr>
              <a:t>响应难，溯源难</a:t>
            </a:r>
            <a:endParaRPr b="1" dirty="0">
              <a:solidFill>
                <a:srgbClr val="5C8AA0"/>
              </a:solidFill>
            </a:endParaRPr>
          </a:p>
        </p:txBody>
      </p:sp>
      <p:sp>
        <p:nvSpPr>
          <p:cNvPr id="32" name="统一威胁关联分析"/>
          <p:cNvSpPr txBox="1"/>
          <p:nvPr/>
        </p:nvSpPr>
        <p:spPr>
          <a:xfrm>
            <a:off x="5540862" y="4192059"/>
            <a:ext cx="2269509" cy="931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受攻击 运维响应难 </a:t>
            </a:r>
            <a:endParaRPr lang="en-US" altLang="zh-CN" b="1" dirty="0"/>
          </a:p>
          <a:p>
            <a:endParaRPr lang="en-US" sz="1050" dirty="0"/>
          </a:p>
          <a:p>
            <a:pPr algn="l"/>
            <a:r>
              <a:rPr lang="en-US" altLang="zh-CN" sz="1050" dirty="0"/>
              <a:t>· </a:t>
            </a:r>
            <a:r>
              <a:rPr lang="zh-CN" altLang="en-US" sz="1050" dirty="0"/>
              <a:t>设备单独部署，信息不完整</a:t>
            </a:r>
            <a:endParaRPr lang="en-US" altLang="zh-CN" sz="1050" dirty="0"/>
          </a:p>
          <a:p>
            <a:pPr algn="l"/>
            <a:r>
              <a:rPr lang="en-US" altLang="zh-CN" sz="1050" dirty="0"/>
              <a:t>· </a:t>
            </a:r>
            <a:r>
              <a:rPr lang="zh-CN" altLang="en-US" sz="1050" dirty="0"/>
              <a:t>攻击链条不明确</a:t>
            </a:r>
            <a:r>
              <a:rPr lang="en-US" altLang="zh-CN" sz="1050" dirty="0"/>
              <a:t>,</a:t>
            </a:r>
            <a:r>
              <a:rPr lang="zh-CN" altLang="en-US" sz="1050" dirty="0"/>
              <a:t>攻击取证难</a:t>
            </a:r>
            <a:endParaRPr lang="en-US" altLang="zh-CN" sz="1050" dirty="0"/>
          </a:p>
          <a:p>
            <a:pPr algn="l"/>
            <a:r>
              <a:rPr lang="en-US" altLang="zh-CN" sz="1050" dirty="0"/>
              <a:t>· </a:t>
            </a:r>
            <a:r>
              <a:rPr lang="zh-CN" altLang="en-US" sz="1050" dirty="0"/>
              <a:t>缺少安全决策的关键信息</a:t>
            </a:r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118751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标题 1"/>
          <p:cNvSpPr txBox="1">
            <a:spLocks noGrp="1"/>
          </p:cNvSpPr>
          <p:nvPr>
            <p:ph type="title"/>
          </p:nvPr>
        </p:nvSpPr>
        <p:spPr>
          <a:xfrm>
            <a:off x="186479" y="332204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lang="zh-CN" altLang="en-US" sz="2800" dirty="0"/>
              <a:t>智能</a:t>
            </a:r>
            <a:r>
              <a:rPr sz="2800" dirty="0" err="1"/>
              <a:t>大数据分析平台</a:t>
            </a:r>
            <a:endParaRPr sz="2800" dirty="0"/>
          </a:p>
        </p:txBody>
      </p:sp>
      <p:sp>
        <p:nvSpPr>
          <p:cNvPr id="580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147718" y="6398851"/>
            <a:ext cx="374035" cy="20193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81" name="文本框 298"/>
          <p:cNvSpPr txBox="1"/>
          <p:nvPr/>
        </p:nvSpPr>
        <p:spPr>
          <a:xfrm>
            <a:off x="239864" y="1182999"/>
            <a:ext cx="4032774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algn="ctr">
              <a:lnSpc>
                <a:spcPct val="150000"/>
              </a:lnSpc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400" dirty="0" err="1"/>
              <a:t>智·源</a:t>
            </a:r>
            <a:r>
              <a:rPr lang="en-US" sz="1400" dirty="0"/>
              <a:t>  </a:t>
            </a:r>
            <a:r>
              <a:rPr sz="1400" dirty="0"/>
              <a:t>—</a:t>
            </a:r>
            <a:r>
              <a:rPr lang="en-US" sz="1400" dirty="0"/>
              <a:t>  </a:t>
            </a:r>
            <a:r>
              <a:rPr sz="1400" dirty="0" err="1"/>
              <a:t>大数据分析平台</a:t>
            </a:r>
            <a:endParaRPr sz="1400" dirty="0"/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sz="1400" dirty="0"/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400" dirty="0"/>
              <a:t>        </a:t>
            </a:r>
            <a:r>
              <a:rPr sz="1400" dirty="0" err="1"/>
              <a:t>构建山石网科的全局安全态势</a:t>
            </a:r>
            <a:r>
              <a:rPr lang="zh-CN" altLang="en-US" sz="1400" dirty="0"/>
              <a:t>可视化</a:t>
            </a:r>
            <a:r>
              <a:rPr sz="1400" dirty="0" err="1"/>
              <a:t>平台</a:t>
            </a:r>
            <a:endParaRPr sz="1400" dirty="0"/>
          </a:p>
        </p:txBody>
      </p:sp>
      <p:pic>
        <p:nvPicPr>
          <p:cNvPr id="582" name="图片 300" descr="图片 3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51" y="2796297"/>
            <a:ext cx="4601566" cy="26553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0" name="组合 302"/>
          <p:cNvGrpSpPr/>
          <p:nvPr/>
        </p:nvGrpSpPr>
        <p:grpSpPr>
          <a:xfrm>
            <a:off x="4650838" y="1161116"/>
            <a:ext cx="3256103" cy="4915720"/>
            <a:chOff x="-24426" y="-652871"/>
            <a:chExt cx="4341469" cy="5162025"/>
          </a:xfrm>
        </p:grpSpPr>
        <p:grpSp>
          <p:nvGrpSpPr>
            <p:cNvPr id="598" name="图示 296"/>
            <p:cNvGrpSpPr/>
            <p:nvPr/>
          </p:nvGrpSpPr>
          <p:grpSpPr>
            <a:xfrm>
              <a:off x="-24426" y="-96796"/>
              <a:ext cx="1156063" cy="4605950"/>
              <a:chOff x="-24426" y="-1618499"/>
              <a:chExt cx="1156063" cy="4605941"/>
            </a:xfrm>
          </p:grpSpPr>
          <p:grpSp>
            <p:nvGrpSpPr>
              <p:cNvPr id="585" name="Group"/>
              <p:cNvGrpSpPr/>
              <p:nvPr/>
            </p:nvGrpSpPr>
            <p:grpSpPr>
              <a:xfrm>
                <a:off x="0" y="-710360"/>
                <a:ext cx="1112949" cy="803793"/>
                <a:chOff x="0" y="-710360"/>
                <a:chExt cx="1112948" cy="803792"/>
              </a:xfrm>
            </p:grpSpPr>
            <p:sp>
              <p:nvSpPr>
                <p:cNvPr id="583" name="Rounded Rectangle"/>
                <p:cNvSpPr/>
                <p:nvPr/>
              </p:nvSpPr>
              <p:spPr>
                <a:xfrm>
                  <a:off x="0" y="-710360"/>
                  <a:ext cx="1112948" cy="803792"/>
                </a:xfrm>
                <a:prstGeom prst="roundRect">
                  <a:avLst>
                    <a:gd name="adj" fmla="val 7500"/>
                  </a:avLst>
                </a:prstGeom>
                <a:solidFill>
                  <a:schemeClr val="tx2">
                    <a:lumMod val="75000"/>
                  </a:schemeClr>
                </a:soli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84" name="统一威胁关联分析"/>
                <p:cNvSpPr txBox="1"/>
                <p:nvPr/>
              </p:nvSpPr>
              <p:spPr>
                <a:xfrm>
                  <a:off x="24423" y="-496914"/>
                  <a:ext cx="1064101" cy="412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sz="1050" dirty="0" err="1"/>
                    <a:t>威胁</a:t>
                  </a:r>
                  <a:endParaRPr lang="en-US" sz="1050" dirty="0"/>
                </a:p>
                <a:p>
                  <a:r>
                    <a:rPr lang="zh-CN" altLang="en-US" sz="1050" dirty="0"/>
                    <a:t>溯源取证</a:t>
                  </a:r>
                  <a:endParaRPr sz="1050" dirty="0"/>
                </a:p>
              </p:txBody>
            </p:sp>
          </p:grpSp>
          <p:grpSp>
            <p:nvGrpSpPr>
              <p:cNvPr id="588" name="Group"/>
              <p:cNvGrpSpPr/>
              <p:nvPr/>
            </p:nvGrpSpPr>
            <p:grpSpPr>
              <a:xfrm>
                <a:off x="-24426" y="-1618499"/>
                <a:ext cx="1112951" cy="762509"/>
                <a:chOff x="-1259796" y="-1618497"/>
                <a:chExt cx="1112949" cy="762508"/>
              </a:xfrm>
            </p:grpSpPr>
            <p:sp>
              <p:nvSpPr>
                <p:cNvPr id="586" name="Rounded Rectangle"/>
                <p:cNvSpPr/>
                <p:nvPr/>
              </p:nvSpPr>
              <p:spPr>
                <a:xfrm>
                  <a:off x="-1259796" y="-1618497"/>
                  <a:ext cx="1112949" cy="762508"/>
                </a:xfrm>
                <a:prstGeom prst="roundRect">
                  <a:avLst>
                    <a:gd name="adj" fmla="val 7500"/>
                  </a:avLst>
                </a:prstGeom>
                <a:solidFill>
                  <a:schemeClr val="tx2">
                    <a:lumMod val="75000"/>
                  </a:schemeClr>
                </a:soli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87" name="全局安全态势呈现"/>
                <p:cNvSpPr txBox="1"/>
                <p:nvPr/>
              </p:nvSpPr>
              <p:spPr>
                <a:xfrm>
                  <a:off x="-1235369" y="-1424398"/>
                  <a:ext cx="1064101" cy="412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lang="zh-CN" altLang="en-US" sz="1050" dirty="0"/>
                    <a:t>安全</a:t>
                  </a:r>
                  <a:r>
                    <a:rPr sz="1050" dirty="0" err="1"/>
                    <a:t>态势</a:t>
                  </a:r>
                  <a:endParaRPr lang="en-US" sz="1050" dirty="0"/>
                </a:p>
                <a:p>
                  <a:r>
                    <a:rPr lang="zh-CN" altLang="en-US" sz="1050" dirty="0"/>
                    <a:t>呈现</a:t>
                  </a:r>
                  <a:endParaRPr sz="1050" dirty="0"/>
                </a:p>
              </p:txBody>
            </p:sp>
          </p:grpSp>
          <p:grpSp>
            <p:nvGrpSpPr>
              <p:cNvPr id="591" name="Group"/>
              <p:cNvGrpSpPr/>
              <p:nvPr/>
            </p:nvGrpSpPr>
            <p:grpSpPr>
              <a:xfrm>
                <a:off x="-2" y="222040"/>
                <a:ext cx="1131639" cy="847684"/>
                <a:chOff x="-2470740" y="222040"/>
                <a:chExt cx="1131636" cy="847683"/>
              </a:xfrm>
            </p:grpSpPr>
            <p:sp>
              <p:nvSpPr>
                <p:cNvPr id="589" name="Rounded Rectangle"/>
                <p:cNvSpPr/>
                <p:nvPr/>
              </p:nvSpPr>
              <p:spPr>
                <a:xfrm>
                  <a:off x="-2470740" y="222040"/>
                  <a:ext cx="1112948" cy="847683"/>
                </a:xfrm>
                <a:prstGeom prst="roundRect">
                  <a:avLst>
                    <a:gd name="adj" fmla="val 7500"/>
                  </a:avLst>
                </a:prstGeom>
                <a:solidFill>
                  <a:schemeClr val="tx2">
                    <a:lumMod val="75000"/>
                  </a:schemeClr>
                </a:soli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90" name="日志审计"/>
                <p:cNvSpPr txBox="1"/>
                <p:nvPr/>
              </p:nvSpPr>
              <p:spPr>
                <a:xfrm>
                  <a:off x="-2403204" y="437214"/>
                  <a:ext cx="1064100" cy="412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lang="zh-CN" altLang="en-US" sz="1050" dirty="0"/>
                    <a:t>威胁情报</a:t>
                  </a:r>
                  <a:endParaRPr lang="en-US" altLang="zh-CN" sz="1050" dirty="0"/>
                </a:p>
                <a:p>
                  <a:r>
                    <a:rPr lang="zh-CN" altLang="en-US" sz="1050" dirty="0"/>
                    <a:t>应用</a:t>
                  </a:r>
                  <a:endParaRPr sz="1050" dirty="0"/>
                </a:p>
              </p:txBody>
            </p:sp>
          </p:grpSp>
          <p:grpSp>
            <p:nvGrpSpPr>
              <p:cNvPr id="594" name="Group"/>
              <p:cNvGrpSpPr/>
              <p:nvPr/>
            </p:nvGrpSpPr>
            <p:grpSpPr>
              <a:xfrm>
                <a:off x="0" y="1198330"/>
                <a:ext cx="1112950" cy="842423"/>
                <a:chOff x="-3706109" y="1198329"/>
                <a:chExt cx="1112948" cy="842422"/>
              </a:xfrm>
            </p:grpSpPr>
            <p:sp>
              <p:nvSpPr>
                <p:cNvPr id="592" name="Rounded Rectangle"/>
                <p:cNvSpPr/>
                <p:nvPr/>
              </p:nvSpPr>
              <p:spPr>
                <a:xfrm>
                  <a:off x="-3706109" y="1198329"/>
                  <a:ext cx="1112948" cy="842422"/>
                </a:xfrm>
                <a:prstGeom prst="roundRect">
                  <a:avLst>
                    <a:gd name="adj" fmla="val 7500"/>
                  </a:avLst>
                </a:prstGeom>
                <a:solidFill>
                  <a:schemeClr val="tx2">
                    <a:lumMod val="75000"/>
                  </a:schemeClr>
                </a:soli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93" name="配置管理"/>
                <p:cNvSpPr txBox="1"/>
                <p:nvPr/>
              </p:nvSpPr>
              <p:spPr>
                <a:xfrm>
                  <a:off x="-3681686" y="1332871"/>
                  <a:ext cx="1064101" cy="5817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sz="1050" dirty="0" err="1"/>
                    <a:t>配置管理</a:t>
                  </a:r>
                  <a:endParaRPr lang="en-US" sz="1050" dirty="0"/>
                </a:p>
                <a:p>
                  <a:r>
                    <a:rPr lang="en-US" altLang="zh-CN" sz="1050" dirty="0"/>
                    <a:t>&amp;</a:t>
                  </a:r>
                </a:p>
                <a:p>
                  <a:r>
                    <a:rPr lang="zh-CN" altLang="en-US" sz="1050" dirty="0"/>
                    <a:t>日志审计</a:t>
                  </a:r>
                  <a:endParaRPr lang="en-US" altLang="zh-CN" sz="1050" dirty="0"/>
                </a:p>
              </p:txBody>
            </p:sp>
          </p:grpSp>
          <p:grpSp>
            <p:nvGrpSpPr>
              <p:cNvPr id="597" name="Group"/>
              <p:cNvGrpSpPr/>
              <p:nvPr/>
            </p:nvGrpSpPr>
            <p:grpSpPr>
              <a:xfrm>
                <a:off x="0" y="2169360"/>
                <a:ext cx="1112950" cy="818082"/>
                <a:chOff x="-4941480" y="2169357"/>
                <a:chExt cx="1112948" cy="818081"/>
              </a:xfrm>
            </p:grpSpPr>
            <p:sp>
              <p:nvSpPr>
                <p:cNvPr id="595" name="Rounded Rectangle"/>
                <p:cNvSpPr/>
                <p:nvPr/>
              </p:nvSpPr>
              <p:spPr>
                <a:xfrm>
                  <a:off x="-4941480" y="2169357"/>
                  <a:ext cx="1112948" cy="818081"/>
                </a:xfrm>
                <a:prstGeom prst="roundRect">
                  <a:avLst>
                    <a:gd name="adj" fmla="val 7500"/>
                  </a:avLst>
                </a:prstGeom>
                <a:solidFill>
                  <a:schemeClr val="tx2">
                    <a:lumMod val="75000"/>
                  </a:schemeClr>
                </a:soli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96" name="互联网威胁情报"/>
                <p:cNvSpPr txBox="1"/>
                <p:nvPr/>
              </p:nvSpPr>
              <p:spPr>
                <a:xfrm>
                  <a:off x="-4892636" y="2457199"/>
                  <a:ext cx="1064102" cy="2423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lang="zh-CN" altLang="en-US" sz="1050" dirty="0"/>
                    <a:t>大数据架构</a:t>
                  </a:r>
                  <a:endParaRPr sz="1050" dirty="0"/>
                </a:p>
              </p:txBody>
            </p:sp>
          </p:grpSp>
        </p:grpSp>
        <p:sp>
          <p:nvSpPr>
            <p:cNvPr id="599" name="文本框 301"/>
            <p:cNvSpPr txBox="1"/>
            <p:nvPr/>
          </p:nvSpPr>
          <p:spPr>
            <a:xfrm>
              <a:off x="2537533" y="-652871"/>
              <a:ext cx="1779510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lnSpc>
                  <a:spcPct val="150000"/>
                </a:lnSpc>
                <a:defRPr sz="16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400" dirty="0" err="1"/>
                <a:t>核心功能</a:t>
              </a:r>
              <a:endParaRPr sz="1400" dirty="0"/>
            </a:p>
          </p:txBody>
        </p:sp>
      </p:grpSp>
      <p:sp>
        <p:nvSpPr>
          <p:cNvPr id="24" name="Rounded Rectangle"/>
          <p:cNvSpPr/>
          <p:nvPr/>
        </p:nvSpPr>
        <p:spPr>
          <a:xfrm>
            <a:off x="5543709" y="1690659"/>
            <a:ext cx="3477743" cy="726127"/>
          </a:xfrm>
          <a:prstGeom prst="roundRect">
            <a:avLst>
              <a:gd name="adj" fmla="val 7500"/>
            </a:avLst>
          </a:prstGeom>
          <a:solidFill>
            <a:schemeClr val="tx2">
              <a:lumMod val="75000"/>
            </a:schemeClr>
          </a:soli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5" name="全局安全态势呈现"/>
          <p:cNvSpPr txBox="1"/>
          <p:nvPr/>
        </p:nvSpPr>
        <p:spPr>
          <a:xfrm>
            <a:off x="5646656" y="1776725"/>
            <a:ext cx="3374795" cy="553996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安全，流量，运维角度的全态势呈现</a:t>
            </a:r>
            <a:endParaRPr lang="en-US" altLang="zh-CN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大型企业的安全概况，关键指标直观，可见</a:t>
            </a:r>
            <a:endParaRPr lang="en-US" altLang="zh-CN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企业形象，展厅，安全汇报</a:t>
            </a:r>
          </a:p>
        </p:txBody>
      </p:sp>
      <p:sp>
        <p:nvSpPr>
          <p:cNvPr id="26" name="Rounded Rectangle"/>
          <p:cNvSpPr/>
          <p:nvPr/>
        </p:nvSpPr>
        <p:spPr>
          <a:xfrm>
            <a:off x="5543711" y="2553905"/>
            <a:ext cx="3477739" cy="765442"/>
          </a:xfrm>
          <a:prstGeom prst="roundRect">
            <a:avLst>
              <a:gd name="adj" fmla="val 7500"/>
            </a:avLst>
          </a:prstGeom>
          <a:solidFill>
            <a:schemeClr val="tx2">
              <a:lumMod val="75000"/>
            </a:schemeClr>
          </a:soli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7" name="Rounded Rectangle"/>
          <p:cNvSpPr/>
          <p:nvPr/>
        </p:nvSpPr>
        <p:spPr>
          <a:xfrm>
            <a:off x="5540506" y="5301840"/>
            <a:ext cx="3477739" cy="807239"/>
          </a:xfrm>
          <a:prstGeom prst="roundRect">
            <a:avLst>
              <a:gd name="adj" fmla="val 7500"/>
            </a:avLst>
          </a:prstGeom>
          <a:solidFill>
            <a:schemeClr val="tx2">
              <a:lumMod val="75000"/>
            </a:schemeClr>
          </a:soli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8" name="Rounded Rectangle"/>
          <p:cNvSpPr/>
          <p:nvPr/>
        </p:nvSpPr>
        <p:spPr>
          <a:xfrm>
            <a:off x="5543711" y="4356122"/>
            <a:ext cx="3477739" cy="802229"/>
          </a:xfrm>
          <a:prstGeom prst="roundRect">
            <a:avLst>
              <a:gd name="adj" fmla="val 7500"/>
            </a:avLst>
          </a:prstGeom>
          <a:solidFill>
            <a:schemeClr val="tx2">
              <a:lumMod val="75000"/>
            </a:schemeClr>
          </a:soli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9" name="Rounded Rectangle"/>
          <p:cNvSpPr/>
          <p:nvPr/>
        </p:nvSpPr>
        <p:spPr>
          <a:xfrm>
            <a:off x="5554522" y="3445724"/>
            <a:ext cx="3477739" cy="779049"/>
          </a:xfrm>
          <a:prstGeom prst="roundRect">
            <a:avLst>
              <a:gd name="adj" fmla="val 7500"/>
            </a:avLst>
          </a:prstGeom>
          <a:solidFill>
            <a:schemeClr val="tx2">
              <a:lumMod val="75000"/>
            </a:schemeClr>
          </a:soli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30" name="统一威胁关联分析"/>
          <p:cNvSpPr txBox="1"/>
          <p:nvPr/>
        </p:nvSpPr>
        <p:spPr>
          <a:xfrm>
            <a:off x="5580347" y="2578837"/>
            <a:ext cx="3318557" cy="715578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预定义</a:t>
            </a:r>
            <a:r>
              <a:rPr lang="en-US" altLang="zh-CN" sz="1050" dirty="0"/>
              <a:t>/</a:t>
            </a:r>
            <a:r>
              <a:rPr lang="zh-CN" altLang="en-US" sz="1050" dirty="0"/>
              <a:t>自定义 关联规则分析</a:t>
            </a:r>
            <a:endParaRPr lang="en-US" altLang="zh-CN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攻击链还原，内网恶意文件传播溯源</a:t>
            </a:r>
            <a:endParaRPr lang="en-US" altLang="zh-CN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跨分支资产异常互访分析</a:t>
            </a:r>
            <a:endParaRPr lang="en-US" altLang="zh-CN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内网邮件病毒附件追溯</a:t>
            </a:r>
            <a:endParaRPr sz="1050" dirty="0"/>
          </a:p>
        </p:txBody>
      </p:sp>
      <p:sp>
        <p:nvSpPr>
          <p:cNvPr id="31" name="统一威胁关联分析"/>
          <p:cNvSpPr txBox="1"/>
          <p:nvPr/>
        </p:nvSpPr>
        <p:spPr>
          <a:xfrm>
            <a:off x="5604095" y="5437726"/>
            <a:ext cx="3318557" cy="553996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大数据可水平扩展式架构，</a:t>
            </a:r>
            <a:r>
              <a:rPr lang="en-US" altLang="zh-CN" sz="1050" dirty="0"/>
              <a:t>PB</a:t>
            </a:r>
            <a:r>
              <a:rPr lang="zh-CN" altLang="en-US" sz="1050" dirty="0"/>
              <a:t>级的数据存储能力</a:t>
            </a:r>
            <a:endParaRPr lang="en-US" altLang="zh-CN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海量日志分析能力，可导入离线数据，综合分析</a:t>
            </a:r>
            <a:endParaRPr lang="en-US" altLang="zh-CN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秒级查询，响应能力</a:t>
            </a:r>
            <a:endParaRPr sz="1050" dirty="0"/>
          </a:p>
        </p:txBody>
      </p:sp>
      <p:sp>
        <p:nvSpPr>
          <p:cNvPr id="32" name="统一威胁关联分析"/>
          <p:cNvSpPr txBox="1"/>
          <p:nvPr/>
        </p:nvSpPr>
        <p:spPr>
          <a:xfrm>
            <a:off x="5607299" y="4547290"/>
            <a:ext cx="3318557" cy="392413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配置管理，策略统一调度，设备监控</a:t>
            </a:r>
            <a:endParaRPr lang="en-US" altLang="zh-CN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日志审计，一键查询，全文检索</a:t>
            </a:r>
            <a:endParaRPr sz="1050" dirty="0"/>
          </a:p>
        </p:txBody>
      </p:sp>
      <p:sp>
        <p:nvSpPr>
          <p:cNvPr id="33" name="统一威胁关联分析"/>
          <p:cNvSpPr txBox="1"/>
          <p:nvPr/>
        </p:nvSpPr>
        <p:spPr>
          <a:xfrm>
            <a:off x="5618109" y="3639041"/>
            <a:ext cx="3318557" cy="392413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威胁情报接入，应对持续变化的威胁</a:t>
            </a:r>
            <a:endParaRPr lang="en-US" altLang="zh-CN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50" dirty="0"/>
              <a:t>利用情报，准确制定协同防御策略</a:t>
            </a:r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108700851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直接连接符 288"/>
          <p:cNvSpPr/>
          <p:nvPr/>
        </p:nvSpPr>
        <p:spPr>
          <a:xfrm flipH="1">
            <a:off x="7428385" y="3701527"/>
            <a:ext cx="2" cy="23795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617" name="直接连接符 278"/>
          <p:cNvSpPr/>
          <p:nvPr/>
        </p:nvSpPr>
        <p:spPr>
          <a:xfrm flipV="1">
            <a:off x="7096547" y="3993926"/>
            <a:ext cx="631403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618" name="标题 1"/>
          <p:cNvSpPr txBox="1">
            <a:spLocks noGrp="1"/>
          </p:cNvSpPr>
          <p:nvPr>
            <p:ph type="title"/>
          </p:nvPr>
        </p:nvSpPr>
        <p:spPr>
          <a:xfrm>
            <a:off x="213850" y="351313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sz="2800" dirty="0" err="1"/>
              <a:t>部署场景</a:t>
            </a:r>
            <a:endParaRPr sz="2800" dirty="0"/>
          </a:p>
        </p:txBody>
      </p:sp>
      <p:pic>
        <p:nvPicPr>
          <p:cNvPr id="621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473" y="3757086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直接连接符 57"/>
          <p:cNvSpPr/>
          <p:nvPr/>
        </p:nvSpPr>
        <p:spPr>
          <a:xfrm flipH="1">
            <a:off x="1534942" y="4499515"/>
            <a:ext cx="2" cy="30333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91" name="直接连接符 60"/>
          <p:cNvSpPr/>
          <p:nvPr/>
        </p:nvSpPr>
        <p:spPr>
          <a:xfrm>
            <a:off x="1535724" y="3443987"/>
            <a:ext cx="1927" cy="313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24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473" y="4249051"/>
            <a:ext cx="27293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直接连接符 63"/>
          <p:cNvSpPr/>
          <p:nvPr/>
        </p:nvSpPr>
        <p:spPr>
          <a:xfrm>
            <a:off x="2088587" y="4376551"/>
            <a:ext cx="24008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92" name="直接连接符 65"/>
          <p:cNvSpPr/>
          <p:nvPr/>
        </p:nvSpPr>
        <p:spPr>
          <a:xfrm>
            <a:off x="1668492" y="4376219"/>
            <a:ext cx="137590" cy="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628" name="直接连接符 66"/>
          <p:cNvSpPr/>
          <p:nvPr/>
        </p:nvSpPr>
        <p:spPr>
          <a:xfrm>
            <a:off x="1181100" y="3884094"/>
            <a:ext cx="217375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633" name="组合 89"/>
          <p:cNvGrpSpPr/>
          <p:nvPr/>
        </p:nvGrpSpPr>
        <p:grpSpPr>
          <a:xfrm>
            <a:off x="2509454" y="1618313"/>
            <a:ext cx="1188481" cy="594741"/>
            <a:chOff x="-1" y="-1"/>
            <a:chExt cx="1386705" cy="406602"/>
          </a:xfrm>
        </p:grpSpPr>
        <p:grpSp>
          <p:nvGrpSpPr>
            <p:cNvPr id="631" name="云形 3"/>
            <p:cNvGrpSpPr/>
            <p:nvPr/>
          </p:nvGrpSpPr>
          <p:grpSpPr>
            <a:xfrm>
              <a:off x="-1" y="-1"/>
              <a:ext cx="1386705" cy="393989"/>
              <a:chOff x="0" y="0"/>
              <a:chExt cx="1386703" cy="393987"/>
            </a:xfrm>
          </p:grpSpPr>
          <p:sp>
            <p:nvSpPr>
              <p:cNvPr id="629" name="Shape"/>
              <p:cNvSpPr/>
              <p:nvPr/>
            </p:nvSpPr>
            <p:spPr>
              <a:xfrm>
                <a:off x="0" y="0"/>
                <a:ext cx="1386704" cy="39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sp>
            <p:nvSpPr>
              <p:cNvPr id="630" name="Shape"/>
              <p:cNvSpPr/>
              <p:nvPr/>
            </p:nvSpPr>
            <p:spPr>
              <a:xfrm>
                <a:off x="70413" y="20033"/>
                <a:ext cx="1270685" cy="334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32" name="TextBox 92"/>
            <p:cNvSpPr txBox="1"/>
            <p:nvPr/>
          </p:nvSpPr>
          <p:spPr>
            <a:xfrm>
              <a:off x="310906" y="129606"/>
              <a:ext cx="1024561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 dirty="0"/>
                <a:t>INTERNET</a:t>
              </a:r>
            </a:p>
          </p:txBody>
        </p:sp>
      </p:grpSp>
      <p:grpSp>
        <p:nvGrpSpPr>
          <p:cNvPr id="650" name="组合 98"/>
          <p:cNvGrpSpPr/>
          <p:nvPr/>
        </p:nvGrpSpPr>
        <p:grpSpPr>
          <a:xfrm>
            <a:off x="429193" y="4804208"/>
            <a:ext cx="1792470" cy="469357"/>
            <a:chOff x="0" y="0"/>
            <a:chExt cx="2389958" cy="625807"/>
          </a:xfrm>
        </p:grpSpPr>
        <p:grpSp>
          <p:nvGrpSpPr>
            <p:cNvPr id="648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6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6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35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6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38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9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41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6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42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3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45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6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649" name="TextBox 98"/>
            <p:cNvSpPr txBox="1"/>
            <p:nvPr/>
          </p:nvSpPr>
          <p:spPr>
            <a:xfrm>
              <a:off x="818403" y="348812"/>
              <a:ext cx="892217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grpSp>
        <p:nvGrpSpPr>
          <p:cNvPr id="659" name="组合 4"/>
          <p:cNvGrpSpPr/>
          <p:nvPr/>
        </p:nvGrpSpPr>
        <p:grpSpPr>
          <a:xfrm>
            <a:off x="2328666" y="4292357"/>
            <a:ext cx="1018116" cy="993169"/>
            <a:chOff x="0" y="0"/>
            <a:chExt cx="1357486" cy="1324225"/>
          </a:xfrm>
        </p:grpSpPr>
        <p:grpSp>
          <p:nvGrpSpPr>
            <p:cNvPr id="6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651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2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3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4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18336" y="72054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5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18336" y="5921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58" name="TextBox 99"/>
            <p:cNvSpPr txBox="1"/>
            <p:nvPr/>
          </p:nvSpPr>
          <p:spPr>
            <a:xfrm>
              <a:off x="1191" y="1047229"/>
              <a:ext cx="1356295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核心资产服务器</a:t>
              </a:r>
            </a:p>
          </p:txBody>
        </p:sp>
      </p:grpSp>
      <p:grpSp>
        <p:nvGrpSpPr>
          <p:cNvPr id="664" name="组合 86"/>
          <p:cNvGrpSpPr/>
          <p:nvPr/>
        </p:nvGrpSpPr>
        <p:grpSpPr>
          <a:xfrm>
            <a:off x="508408" y="3602128"/>
            <a:ext cx="670700" cy="572165"/>
            <a:chOff x="0" y="0"/>
            <a:chExt cx="894265" cy="762886"/>
          </a:xfrm>
        </p:grpSpPr>
        <p:grpSp>
          <p:nvGrpSpPr>
            <p:cNvPr id="6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660" name="Picture 9" descr="Picture 9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noFill/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noFill/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63" name="TextBox 101"/>
            <p:cNvSpPr txBox="1"/>
            <p:nvPr/>
          </p:nvSpPr>
          <p:spPr>
            <a:xfrm>
              <a:off x="55019" y="485890"/>
              <a:ext cx="82749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900" b="1" dirty="0">
                  <a:solidFill>
                    <a:srgbClr val="C00000"/>
                  </a:solidFill>
                </a:rPr>
                <a:t>分析中心</a:t>
              </a:r>
              <a:endParaRPr sz="9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793" name="直接连接符 96"/>
          <p:cNvSpPr/>
          <p:nvPr/>
        </p:nvSpPr>
        <p:spPr>
          <a:xfrm>
            <a:off x="1651235" y="2211833"/>
            <a:ext cx="1364210" cy="1032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4" name="直接连接符 101"/>
          <p:cNvSpPr/>
          <p:nvPr/>
        </p:nvSpPr>
        <p:spPr>
          <a:xfrm>
            <a:off x="3038522" y="2231414"/>
            <a:ext cx="845132" cy="1575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5" name="直接连接符 115"/>
          <p:cNvSpPr/>
          <p:nvPr/>
        </p:nvSpPr>
        <p:spPr>
          <a:xfrm>
            <a:off x="4218191" y="3910018"/>
            <a:ext cx="172150" cy="2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69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5120" y="4256000"/>
            <a:ext cx="272938" cy="234767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直接连接符 145"/>
          <p:cNvSpPr/>
          <p:nvPr/>
        </p:nvSpPr>
        <p:spPr>
          <a:xfrm>
            <a:off x="3932434" y="4009056"/>
            <a:ext cx="1780" cy="246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671" name="矩形: 圆角 147"/>
          <p:cNvSpPr/>
          <p:nvPr/>
        </p:nvSpPr>
        <p:spPr>
          <a:xfrm>
            <a:off x="195262" y="3132835"/>
            <a:ext cx="3184043" cy="2217287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72" name="矩形: 圆角 148"/>
          <p:cNvSpPr/>
          <p:nvPr/>
        </p:nvSpPr>
        <p:spPr>
          <a:xfrm>
            <a:off x="3464504" y="3130128"/>
            <a:ext cx="2048207" cy="2217287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678" name="矩形: 圆角 156"/>
          <p:cNvGrpSpPr/>
          <p:nvPr/>
        </p:nvGrpSpPr>
        <p:grpSpPr>
          <a:xfrm>
            <a:off x="353032" y="3214411"/>
            <a:ext cx="768654" cy="266377"/>
            <a:chOff x="0" y="0"/>
            <a:chExt cx="1024870" cy="355168"/>
          </a:xfrm>
        </p:grpSpPr>
        <p:sp>
          <p:nvSpPr>
            <p:cNvPr id="67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677" name="总部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总部</a:t>
              </a:r>
            </a:p>
          </p:txBody>
        </p:sp>
      </p:grpSp>
      <p:grpSp>
        <p:nvGrpSpPr>
          <p:cNvPr id="681" name="矩形: 圆角 157"/>
          <p:cNvGrpSpPr/>
          <p:nvPr/>
        </p:nvGrpSpPr>
        <p:grpSpPr>
          <a:xfrm>
            <a:off x="4606970" y="3315121"/>
            <a:ext cx="768654" cy="266377"/>
            <a:chOff x="0" y="0"/>
            <a:chExt cx="1024870" cy="355168"/>
          </a:xfrm>
        </p:grpSpPr>
        <p:sp>
          <p:nvSpPr>
            <p:cNvPr id="679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680" name="区域分支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区域分支</a:t>
              </a:r>
            </a:p>
          </p:txBody>
        </p:sp>
      </p:grpSp>
      <p:pic>
        <p:nvPicPr>
          <p:cNvPr id="682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4660" y="4249542"/>
            <a:ext cx="28392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直接连接符 144"/>
          <p:cNvSpPr/>
          <p:nvPr/>
        </p:nvSpPr>
        <p:spPr>
          <a:xfrm>
            <a:off x="1534942" y="4011102"/>
            <a:ext cx="1" cy="23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8" name="直接连接符 146"/>
          <p:cNvSpPr/>
          <p:nvPr/>
        </p:nvSpPr>
        <p:spPr>
          <a:xfrm>
            <a:off x="1946497" y="4151034"/>
            <a:ext cx="56" cy="98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9" name="直接连接符 161"/>
          <p:cNvSpPr/>
          <p:nvPr/>
        </p:nvSpPr>
        <p:spPr>
          <a:xfrm>
            <a:off x="1209978" y="4376194"/>
            <a:ext cx="189858" cy="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grpSp>
        <p:nvGrpSpPr>
          <p:cNvPr id="704" name="组合 163"/>
          <p:cNvGrpSpPr/>
          <p:nvPr/>
        </p:nvGrpSpPr>
        <p:grpSpPr>
          <a:xfrm>
            <a:off x="3658587" y="4778480"/>
            <a:ext cx="1792470" cy="469357"/>
            <a:chOff x="0" y="0"/>
            <a:chExt cx="2389958" cy="625807"/>
          </a:xfrm>
        </p:grpSpPr>
        <p:grpSp>
          <p:nvGrpSpPr>
            <p:cNvPr id="702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688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691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89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0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94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92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3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95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698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96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7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01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99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0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03" name="TextBox 98"/>
            <p:cNvSpPr txBox="1"/>
            <p:nvPr/>
          </p:nvSpPr>
          <p:spPr>
            <a:xfrm>
              <a:off x="818403" y="348812"/>
              <a:ext cx="892217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sp>
        <p:nvSpPr>
          <p:cNvPr id="705" name="直接连接符 180"/>
          <p:cNvSpPr/>
          <p:nvPr/>
        </p:nvSpPr>
        <p:spPr>
          <a:xfrm>
            <a:off x="3931590" y="4490767"/>
            <a:ext cx="1" cy="269353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711" name="组合 181"/>
          <p:cNvGrpSpPr/>
          <p:nvPr/>
        </p:nvGrpSpPr>
        <p:grpSpPr>
          <a:xfrm>
            <a:off x="4398673" y="3651306"/>
            <a:ext cx="961880" cy="541393"/>
            <a:chOff x="0" y="0"/>
            <a:chExt cx="1282504" cy="721855"/>
          </a:xfrm>
        </p:grpSpPr>
        <p:grpSp>
          <p:nvGrpSpPr>
            <p:cNvPr id="709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06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7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08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10" name="TextBox 99"/>
            <p:cNvSpPr txBox="1"/>
            <p:nvPr/>
          </p:nvSpPr>
          <p:spPr>
            <a:xfrm>
              <a:off x="303007" y="444860"/>
              <a:ext cx="693473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DMZ</a:t>
              </a:r>
            </a:p>
          </p:txBody>
        </p:sp>
      </p:grpSp>
      <p:pic>
        <p:nvPicPr>
          <p:cNvPr id="712" name="图片 4" descr="图片 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87914" y="4252362"/>
            <a:ext cx="708094" cy="219700"/>
          </a:xfrm>
          <a:prstGeom prst="rect">
            <a:avLst/>
          </a:prstGeom>
          <a:ln w="19050">
            <a:noFill/>
            <a:miter/>
          </a:ln>
        </p:spPr>
      </p:pic>
      <p:sp>
        <p:nvSpPr>
          <p:cNvPr id="713" name="TextBox 101"/>
          <p:cNvSpPr txBox="1"/>
          <p:nvPr/>
        </p:nvSpPr>
        <p:spPr>
          <a:xfrm>
            <a:off x="4324142" y="4461252"/>
            <a:ext cx="938217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b="1" dirty="0" err="1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流量</a:t>
            </a:r>
            <a:r>
              <a:rPr sz="900" b="1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sz="900" b="1" dirty="0" err="1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日志探针</a:t>
            </a:r>
            <a:endParaRPr sz="900" b="1" dirty="0">
              <a:solidFill>
                <a:srgbClr val="C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14" name="直接连接符 213"/>
          <p:cNvSpPr/>
          <p:nvPr/>
        </p:nvSpPr>
        <p:spPr>
          <a:xfrm>
            <a:off x="4055877" y="4361007"/>
            <a:ext cx="332039" cy="120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15" name="矩形: 圆角 215"/>
          <p:cNvSpPr/>
          <p:nvPr/>
        </p:nvSpPr>
        <p:spPr>
          <a:xfrm>
            <a:off x="140277" y="2691246"/>
            <a:ext cx="5460424" cy="2722418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 dirty="0"/>
          </a:p>
        </p:txBody>
      </p:sp>
      <p:grpSp>
        <p:nvGrpSpPr>
          <p:cNvPr id="718" name="矩形: 圆角 216"/>
          <p:cNvGrpSpPr/>
          <p:nvPr/>
        </p:nvGrpSpPr>
        <p:grpSpPr>
          <a:xfrm>
            <a:off x="353032" y="2778853"/>
            <a:ext cx="768654" cy="266377"/>
            <a:chOff x="0" y="0"/>
            <a:chExt cx="1024870" cy="355168"/>
          </a:xfrm>
        </p:grpSpPr>
        <p:sp>
          <p:nvSpPr>
            <p:cNvPr id="71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717" name="客户A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客户A</a:t>
              </a:r>
            </a:p>
          </p:txBody>
        </p:sp>
      </p:grpSp>
      <p:grpSp>
        <p:nvGrpSpPr>
          <p:cNvPr id="723" name="组合 217"/>
          <p:cNvGrpSpPr/>
          <p:nvPr/>
        </p:nvGrpSpPr>
        <p:grpSpPr>
          <a:xfrm>
            <a:off x="832752" y="1643804"/>
            <a:ext cx="1475522" cy="660742"/>
            <a:chOff x="0" y="0"/>
            <a:chExt cx="1967361" cy="880987"/>
          </a:xfrm>
        </p:grpSpPr>
        <p:grpSp>
          <p:nvGrpSpPr>
            <p:cNvPr id="721" name="组合 73"/>
            <p:cNvGrpSpPr/>
            <p:nvPr/>
          </p:nvGrpSpPr>
          <p:grpSpPr>
            <a:xfrm>
              <a:off x="67190" y="-1"/>
              <a:ext cx="1761272" cy="800957"/>
              <a:chOff x="0" y="0"/>
              <a:chExt cx="1761270" cy="800955"/>
            </a:xfrm>
          </p:grpSpPr>
          <p:pic>
            <p:nvPicPr>
              <p:cNvPr id="719" name="Picture 9" descr="Picture 9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775289" y="135818"/>
                <a:ext cx="244813" cy="400272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20" name="圆角矩形 75"/>
              <p:cNvSpPr/>
              <p:nvPr/>
            </p:nvSpPr>
            <p:spPr>
              <a:xfrm>
                <a:off x="0" y="0"/>
                <a:ext cx="1761271" cy="80095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22" name="TextBox 101"/>
            <p:cNvSpPr txBox="1"/>
            <p:nvPr/>
          </p:nvSpPr>
          <p:spPr>
            <a:xfrm>
              <a:off x="0" y="542663"/>
              <a:ext cx="1967362" cy="338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noAutofit/>
            </a:bodyPr>
            <a:lstStyle>
              <a:lvl1pPr algn="ctr"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900" b="1" dirty="0">
                  <a:solidFill>
                    <a:srgbClr val="C00000"/>
                  </a:solidFill>
                </a:rPr>
                <a:t>云分析中心</a:t>
              </a:r>
              <a:endParaRPr sz="9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724" name="直接连接符 223"/>
          <p:cNvSpPr/>
          <p:nvPr/>
        </p:nvSpPr>
        <p:spPr>
          <a:xfrm flipH="1">
            <a:off x="2204100" y="1897720"/>
            <a:ext cx="285624" cy="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25" name="矩形: 圆角 224"/>
          <p:cNvSpPr/>
          <p:nvPr/>
        </p:nvSpPr>
        <p:spPr>
          <a:xfrm>
            <a:off x="5721873" y="2691246"/>
            <a:ext cx="3261194" cy="2722418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728" name="矩形: 圆角 225"/>
          <p:cNvGrpSpPr/>
          <p:nvPr/>
        </p:nvGrpSpPr>
        <p:grpSpPr>
          <a:xfrm>
            <a:off x="7989137" y="2778339"/>
            <a:ext cx="768653" cy="266377"/>
            <a:chOff x="0" y="0"/>
            <a:chExt cx="1024870" cy="355168"/>
          </a:xfrm>
        </p:grpSpPr>
        <p:sp>
          <p:nvSpPr>
            <p:cNvPr id="72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727" name="客户B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客户B</a:t>
              </a:r>
            </a:p>
          </p:txBody>
        </p:sp>
      </p:grpSp>
      <p:pic>
        <p:nvPicPr>
          <p:cNvPr id="730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7739" y="3871386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直接连接符 228"/>
          <p:cNvSpPr/>
          <p:nvPr/>
        </p:nvSpPr>
        <p:spPr>
          <a:xfrm flipH="1">
            <a:off x="6964207" y="4613815"/>
            <a:ext cx="2" cy="30333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00" name="直接连接符 229"/>
          <p:cNvSpPr/>
          <p:nvPr/>
        </p:nvSpPr>
        <p:spPr>
          <a:xfrm>
            <a:off x="6964988" y="3558287"/>
            <a:ext cx="1928" cy="313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grpSp>
        <p:nvGrpSpPr>
          <p:cNvPr id="750" name="组合 231"/>
          <p:cNvGrpSpPr/>
          <p:nvPr/>
        </p:nvGrpSpPr>
        <p:grpSpPr>
          <a:xfrm>
            <a:off x="5858459" y="4918508"/>
            <a:ext cx="1792469" cy="469357"/>
            <a:chOff x="0" y="0"/>
            <a:chExt cx="2389958" cy="625807"/>
          </a:xfrm>
        </p:grpSpPr>
        <p:grpSp>
          <p:nvGrpSpPr>
            <p:cNvPr id="748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7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7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735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6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738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9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741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7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742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3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745" name="Picture 16" descr="Picture 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6" name="Picture 15" descr="Picture 15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49" name="TextBox 98"/>
            <p:cNvSpPr txBox="1"/>
            <p:nvPr/>
          </p:nvSpPr>
          <p:spPr>
            <a:xfrm>
              <a:off x="818402" y="348812"/>
              <a:ext cx="892216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grpSp>
        <p:nvGrpSpPr>
          <p:cNvPr id="759" name="组合 248"/>
          <p:cNvGrpSpPr/>
          <p:nvPr/>
        </p:nvGrpSpPr>
        <p:grpSpPr>
          <a:xfrm>
            <a:off x="7757932" y="4406656"/>
            <a:ext cx="1018164" cy="1007005"/>
            <a:chOff x="0" y="0"/>
            <a:chExt cx="1357550" cy="1342671"/>
          </a:xfrm>
        </p:grpSpPr>
        <p:grpSp>
          <p:nvGrpSpPr>
            <p:cNvPr id="7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751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2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3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4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18337" y="72054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5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18337" y="5921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58" name="TextBox 99"/>
            <p:cNvSpPr txBox="1"/>
            <p:nvPr/>
          </p:nvSpPr>
          <p:spPr>
            <a:xfrm>
              <a:off x="82907" y="1065675"/>
              <a:ext cx="1274643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核心资产服务器</a:t>
              </a:r>
            </a:p>
          </p:txBody>
        </p:sp>
      </p:grpSp>
      <p:grpSp>
        <p:nvGrpSpPr>
          <p:cNvPr id="764" name="组合 257"/>
          <p:cNvGrpSpPr/>
          <p:nvPr/>
        </p:nvGrpSpPr>
        <p:grpSpPr>
          <a:xfrm>
            <a:off x="5892417" y="3716428"/>
            <a:ext cx="703598" cy="572165"/>
            <a:chOff x="0" y="0"/>
            <a:chExt cx="894265" cy="762886"/>
          </a:xfrm>
        </p:grpSpPr>
        <p:grpSp>
          <p:nvGrpSpPr>
            <p:cNvPr id="7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760" name="Picture 9" descr="Picture 9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noFill/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noFill/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63" name="TextBox 101"/>
            <p:cNvSpPr txBox="1"/>
            <p:nvPr/>
          </p:nvSpPr>
          <p:spPr>
            <a:xfrm>
              <a:off x="55019" y="485890"/>
              <a:ext cx="82749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900" b="1" dirty="0">
                  <a:solidFill>
                    <a:srgbClr val="C00000"/>
                  </a:solidFill>
                </a:rPr>
                <a:t>分析中心</a:t>
              </a:r>
            </a:p>
          </p:txBody>
        </p:sp>
      </p:grpSp>
      <p:pic>
        <p:nvPicPr>
          <p:cNvPr id="767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0356" y="4353335"/>
            <a:ext cx="28392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直接连接符 266"/>
          <p:cNvSpPr/>
          <p:nvPr/>
        </p:nvSpPr>
        <p:spPr>
          <a:xfrm flipH="1">
            <a:off x="6964207" y="4125403"/>
            <a:ext cx="2" cy="23795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69" name="直接连接符 268"/>
          <p:cNvSpPr/>
          <p:nvPr/>
        </p:nvSpPr>
        <p:spPr>
          <a:xfrm flipV="1">
            <a:off x="6632068" y="4490359"/>
            <a:ext cx="195670" cy="69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775" name="组合 269"/>
          <p:cNvGrpSpPr/>
          <p:nvPr/>
        </p:nvGrpSpPr>
        <p:grpSpPr>
          <a:xfrm>
            <a:off x="7760618" y="3722766"/>
            <a:ext cx="961879" cy="541392"/>
            <a:chOff x="0" y="0"/>
            <a:chExt cx="1282504" cy="721855"/>
          </a:xfrm>
        </p:grpSpPr>
        <p:grpSp>
          <p:nvGrpSpPr>
            <p:cNvPr id="773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70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1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72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74" name="TextBox 99"/>
            <p:cNvSpPr txBox="1"/>
            <p:nvPr/>
          </p:nvSpPr>
          <p:spPr>
            <a:xfrm>
              <a:off x="303008" y="444859"/>
              <a:ext cx="693473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DMZ</a:t>
              </a:r>
            </a:p>
          </p:txBody>
        </p:sp>
      </p:grpSp>
      <p:pic>
        <p:nvPicPr>
          <p:cNvPr id="776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4704" y="3860297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直接连接符 281"/>
          <p:cNvSpPr/>
          <p:nvPr/>
        </p:nvSpPr>
        <p:spPr>
          <a:xfrm flipV="1">
            <a:off x="6605334" y="3988585"/>
            <a:ext cx="195670" cy="69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78" name="直接连接符 282"/>
          <p:cNvSpPr/>
          <p:nvPr/>
        </p:nvSpPr>
        <p:spPr>
          <a:xfrm flipV="1">
            <a:off x="7163149" y="4468431"/>
            <a:ext cx="548115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01" name="直接连接符 290"/>
          <p:cNvSpPr/>
          <p:nvPr/>
        </p:nvSpPr>
        <p:spPr>
          <a:xfrm>
            <a:off x="3060348" y="2217243"/>
            <a:ext cx="3665226" cy="1155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82" name="内容占位符 2"/>
          <p:cNvSpPr txBox="1"/>
          <p:nvPr/>
        </p:nvSpPr>
        <p:spPr>
          <a:xfrm>
            <a:off x="3845802" y="1152863"/>
            <a:ext cx="5302481" cy="124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 indent="85725">
              <a:lnSpc>
                <a:spcPct val="150000"/>
              </a:lnSpc>
              <a:spcBef>
                <a:spcPts val="15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客户价值</a:t>
            </a:r>
            <a:endParaRPr sz="1200" dirty="0"/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全局安全态势感知，呈现客户全网的风险态势，挖掘孤岛信息的潜在价值</a:t>
            </a:r>
            <a:endParaRPr sz="1200" dirty="0"/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山石安全产品日志集中审计，查询，备份</a:t>
            </a:r>
            <a:endParaRPr sz="1200" dirty="0"/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山石安全产品集中管理，配置下发，特征库及Lic更新</a:t>
            </a:r>
            <a:endParaRPr sz="1200" dirty="0"/>
          </a:p>
        </p:txBody>
      </p:sp>
      <p:pic>
        <p:nvPicPr>
          <p:cNvPr id="626" name="内容占位符 4" descr="内容占位符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60474" y="3997984"/>
            <a:ext cx="571958" cy="159299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TextBox 101"/>
          <p:cNvSpPr txBox="1"/>
          <p:nvPr/>
        </p:nvSpPr>
        <p:spPr>
          <a:xfrm>
            <a:off x="2280565" y="3992637"/>
            <a:ext cx="82284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行为</a:t>
            </a:r>
            <a:r>
              <a:rPr sz="900" b="1" dirty="0" err="1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pic>
        <p:nvPicPr>
          <p:cNvPr id="685" name="图片 4" descr="图片 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4711" y="4266904"/>
            <a:ext cx="708093" cy="219700"/>
          </a:xfrm>
          <a:prstGeom prst="rect">
            <a:avLst/>
          </a:prstGeom>
          <a:ln w="19050">
            <a:noFill/>
            <a:miter/>
          </a:ln>
        </p:spPr>
      </p:pic>
      <p:sp>
        <p:nvSpPr>
          <p:cNvPr id="687" name="TextBox 101"/>
          <p:cNvSpPr txBox="1"/>
          <p:nvPr/>
        </p:nvSpPr>
        <p:spPr>
          <a:xfrm>
            <a:off x="420349" y="4498454"/>
            <a:ext cx="93145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b="1" dirty="0" err="1">
                <a:solidFill>
                  <a:srgbClr val="C00000"/>
                </a:solidFill>
              </a:rPr>
              <a:t>流量</a:t>
            </a:r>
            <a:r>
              <a:rPr sz="900" b="1" dirty="0">
                <a:solidFill>
                  <a:srgbClr val="C00000"/>
                </a:solidFill>
              </a:rPr>
              <a:t>/</a:t>
            </a:r>
            <a:r>
              <a:rPr sz="900" b="1" dirty="0" err="1">
                <a:solidFill>
                  <a:srgbClr val="C00000"/>
                </a:solidFill>
              </a:rPr>
              <a:t>日志探针</a:t>
            </a:r>
            <a:endParaRPr sz="900" b="1" dirty="0">
              <a:solidFill>
                <a:srgbClr val="C00000"/>
              </a:solidFill>
            </a:endParaRPr>
          </a:p>
        </p:txBody>
      </p:sp>
      <p:pic>
        <p:nvPicPr>
          <p:cNvPr id="620" name="图片 76" descr="图片 7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27050" y="3203829"/>
            <a:ext cx="615739" cy="27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图片 76" descr="图片 7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623721" y="3768898"/>
            <a:ext cx="615739" cy="274468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TextBox 101"/>
          <p:cNvSpPr txBox="1"/>
          <p:nvPr/>
        </p:nvSpPr>
        <p:spPr>
          <a:xfrm>
            <a:off x="1804123" y="3237087"/>
            <a:ext cx="75424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威胁</a:t>
            </a:r>
            <a:r>
              <a:rPr sz="900" b="1" dirty="0" err="1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675" name="TextBox 101"/>
          <p:cNvSpPr txBox="1"/>
          <p:nvPr/>
        </p:nvSpPr>
        <p:spPr>
          <a:xfrm>
            <a:off x="3574856" y="3567467"/>
            <a:ext cx="838127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威胁探针</a:t>
            </a:r>
            <a:endParaRPr sz="900" b="1" dirty="0">
              <a:solidFill>
                <a:srgbClr val="C00000"/>
              </a:solidFill>
            </a:endParaRPr>
          </a:p>
        </p:txBody>
      </p:sp>
      <p:pic>
        <p:nvPicPr>
          <p:cNvPr id="729" name="图片 76" descr="图片 7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656315" y="3318129"/>
            <a:ext cx="615739" cy="274468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TextBox 101"/>
          <p:cNvSpPr txBox="1"/>
          <p:nvPr/>
        </p:nvSpPr>
        <p:spPr>
          <a:xfrm>
            <a:off x="6626572" y="3082865"/>
            <a:ext cx="75424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威胁</a:t>
            </a:r>
            <a:r>
              <a:rPr sz="900" b="1" dirty="0" err="1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pic>
        <p:nvPicPr>
          <p:cNvPr id="779" name="内容占位符 4" descr="内容占位符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26269" y="3603120"/>
            <a:ext cx="571958" cy="159299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TextBox 101"/>
          <p:cNvSpPr txBox="1"/>
          <p:nvPr/>
        </p:nvSpPr>
        <p:spPr>
          <a:xfrm>
            <a:off x="7517320" y="3326557"/>
            <a:ext cx="84254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行为</a:t>
            </a:r>
            <a:r>
              <a:rPr sz="900" b="1" dirty="0" err="1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pic>
        <p:nvPicPr>
          <p:cNvPr id="733" name="内容占位符 4" descr="内容占位符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034265" y="4398016"/>
            <a:ext cx="571958" cy="159299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TextBox 101"/>
          <p:cNvSpPr txBox="1"/>
          <p:nvPr/>
        </p:nvSpPr>
        <p:spPr>
          <a:xfrm>
            <a:off x="1670654" y="5082323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终端</a:t>
            </a:r>
            <a:r>
              <a:rPr sz="900" b="1" dirty="0" err="1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178" name="TextBox 101"/>
          <p:cNvSpPr txBox="1"/>
          <p:nvPr/>
        </p:nvSpPr>
        <p:spPr>
          <a:xfrm>
            <a:off x="6152361" y="4732352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行为</a:t>
            </a:r>
            <a:r>
              <a:rPr sz="900" b="1" dirty="0" err="1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179" name="TextBox 101"/>
          <p:cNvSpPr txBox="1"/>
          <p:nvPr/>
        </p:nvSpPr>
        <p:spPr>
          <a:xfrm>
            <a:off x="2605602" y="4767284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终端</a:t>
            </a:r>
            <a:r>
              <a:rPr sz="900" b="1" dirty="0" err="1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180" name="TextBox 101"/>
          <p:cNvSpPr txBox="1"/>
          <p:nvPr/>
        </p:nvSpPr>
        <p:spPr>
          <a:xfrm>
            <a:off x="4875840" y="3977211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终端</a:t>
            </a:r>
            <a:r>
              <a:rPr sz="900" b="1" dirty="0" err="1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181" name="TextBox 101"/>
          <p:cNvSpPr txBox="1"/>
          <p:nvPr/>
        </p:nvSpPr>
        <p:spPr>
          <a:xfrm>
            <a:off x="7068795" y="5197143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900" b="1" dirty="0">
                <a:solidFill>
                  <a:srgbClr val="C00000"/>
                </a:solidFill>
              </a:rPr>
              <a:t>终端</a:t>
            </a:r>
            <a:r>
              <a:rPr sz="900" b="1" dirty="0" err="1">
                <a:solidFill>
                  <a:srgbClr val="C00000"/>
                </a:solidFill>
              </a:rPr>
              <a:t>探针</a:t>
            </a:r>
            <a:endParaRPr sz="900" b="1" dirty="0">
              <a:solidFill>
                <a:srgbClr val="C0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18032" y="5622992"/>
            <a:ext cx="681129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组件：云分析中心、本地分析中心、威胁探针、流量探针、行为探针、终端探针等</a:t>
            </a:r>
          </a:p>
        </p:txBody>
      </p:sp>
      <p:sp>
        <p:nvSpPr>
          <p:cNvPr id="182" name="直接连接符 96"/>
          <p:cNvSpPr/>
          <p:nvPr/>
        </p:nvSpPr>
        <p:spPr>
          <a:xfrm>
            <a:off x="1082729" y="2264862"/>
            <a:ext cx="580065" cy="1536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>
            <a:solidFill>
              <a:srgbClr val="00B050"/>
            </a:solidFill>
            <a:prstDash val="dash"/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183" name="直接连接符 96"/>
          <p:cNvSpPr/>
          <p:nvPr/>
        </p:nvSpPr>
        <p:spPr>
          <a:xfrm flipH="1">
            <a:off x="1651235" y="2209351"/>
            <a:ext cx="4609407" cy="1508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>
            <a:solidFill>
              <a:srgbClr val="00B050"/>
            </a:solidFill>
            <a:prstDash val="dash"/>
            <a:miter/>
          </a:ln>
        </p:spPr>
        <p:txBody>
          <a:bodyPr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4718981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标题 1"/>
          <p:cNvSpPr txBox="1">
            <a:spLocks noGrp="1"/>
          </p:cNvSpPr>
          <p:nvPr>
            <p:ph type="title"/>
          </p:nvPr>
        </p:nvSpPr>
        <p:spPr>
          <a:xfrm>
            <a:off x="213850" y="351313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lang="zh-CN" altLang="en-US" sz="2800" dirty="0"/>
              <a:t>智能核心技术</a:t>
            </a:r>
            <a:endParaRPr sz="2800" dirty="0"/>
          </a:p>
        </p:txBody>
      </p:sp>
      <p:sp>
        <p:nvSpPr>
          <p:cNvPr id="175" name="文本占位符 2">
            <a:extLst>
              <a:ext uri="{FF2B5EF4-FFF2-40B4-BE49-F238E27FC236}">
                <a16:creationId xmlns:a16="http://schemas.microsoft.com/office/drawing/2014/main" id="{C800FB1A-EC53-4305-A230-C0D5D7676744}"/>
              </a:ext>
            </a:extLst>
          </p:cNvPr>
          <p:cNvSpPr txBox="1">
            <a:spLocks/>
          </p:cNvSpPr>
          <p:nvPr/>
        </p:nvSpPr>
        <p:spPr>
          <a:xfrm>
            <a:off x="407645" y="1142682"/>
            <a:ext cx="4164355" cy="4572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全息数据收集</a:t>
            </a:r>
            <a:r>
              <a:rPr lang="en-US" altLang="zh-CN" sz="1400" dirty="0">
                <a:solidFill>
                  <a:prstClr val="black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网络流量</a:t>
            </a:r>
            <a:endParaRPr lang="en-US" altLang="zh-CN" sz="14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服务器数据</a:t>
            </a:r>
            <a:endParaRPr lang="en-US" altLang="zh-CN" sz="14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应用数据</a:t>
            </a:r>
            <a:r>
              <a:rPr lang="en-US" altLang="zh-CN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zh-CN" altLang="en-US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用户数据</a:t>
            </a:r>
            <a:r>
              <a:rPr lang="en-US" altLang="zh-CN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zh-CN" altLang="en-US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日志</a:t>
            </a:r>
            <a:r>
              <a:rPr lang="en-US" altLang="zh-CN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分布式安全智能</a:t>
            </a:r>
            <a:r>
              <a:rPr lang="en-US" altLang="zh-CN" sz="1400" dirty="0">
                <a:solidFill>
                  <a:prstClr val="black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 </a:t>
            </a:r>
            <a:r>
              <a:rPr lang="zh-CN" altLang="en-US" sz="1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分布式检</a:t>
            </a:r>
            <a:endParaRPr lang="en-US" altLang="zh-CN" sz="14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prstClr val="black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大数据分析</a:t>
            </a:r>
            <a:endParaRPr lang="en-US" altLang="zh-CN" sz="1400" dirty="0">
              <a:solidFill>
                <a:prstClr val="black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prstClr val="black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分布式检测</a:t>
            </a:r>
            <a:endParaRPr lang="en-US" altLang="zh-CN" sz="1400" dirty="0">
              <a:solidFill>
                <a:prstClr val="black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多层－机器学习</a:t>
            </a:r>
            <a:endParaRPr lang="en-US" altLang="zh-CN" sz="1400" dirty="0">
              <a:solidFill>
                <a:prstClr val="black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监督机器学习</a:t>
            </a:r>
            <a:endParaRPr lang="en-US" altLang="zh-CN" sz="14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无监督机器学习</a:t>
            </a:r>
            <a:endParaRPr lang="en-US" altLang="zh-CN" sz="14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基于多种数据类型的机器学习</a:t>
            </a:r>
            <a:endParaRPr lang="en-US" altLang="zh-CN" sz="14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多层机器学习检测</a:t>
            </a:r>
            <a:endParaRPr lang="en-US" altLang="zh-CN" sz="14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多租户机器学习</a:t>
            </a:r>
            <a:r>
              <a:rPr lang="en-US" altLang="zh-CN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br>
              <a:rPr lang="en-US" sz="1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14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1400" dirty="0">
              <a:solidFill>
                <a:prstClr val="black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4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lvl="1" algn="just">
              <a:lnSpc>
                <a:spcPct val="150000"/>
              </a:lnSpc>
              <a:spcBef>
                <a:spcPct val="0"/>
              </a:spcBef>
            </a:pPr>
            <a:endParaRPr lang="en-US" altLang="zh-CN" sz="1400" dirty="0">
              <a:solidFill>
                <a:prstClr val="black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  <p:sp>
        <p:nvSpPr>
          <p:cNvPr id="177" name="文本占位符 4">
            <a:extLst>
              <a:ext uri="{FF2B5EF4-FFF2-40B4-BE49-F238E27FC236}">
                <a16:creationId xmlns:a16="http://schemas.microsoft.com/office/drawing/2014/main" id="{93E8C68E-04A1-4B97-BF24-8A8A2D09631D}"/>
              </a:ext>
            </a:extLst>
          </p:cNvPr>
          <p:cNvSpPr txBox="1">
            <a:spLocks/>
          </p:cNvSpPr>
          <p:nvPr/>
        </p:nvSpPr>
        <p:spPr>
          <a:xfrm>
            <a:off x="1733285" y="4457647"/>
            <a:ext cx="3995020" cy="1725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prstClr val="black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zh-CN" altLang="en-US" dirty="0"/>
          </a:p>
        </p:txBody>
      </p:sp>
      <p:sp>
        <p:nvSpPr>
          <p:cNvPr id="184" name="文本占位符 5">
            <a:extLst>
              <a:ext uri="{FF2B5EF4-FFF2-40B4-BE49-F238E27FC236}">
                <a16:creationId xmlns:a16="http://schemas.microsoft.com/office/drawing/2014/main" id="{E8B4D8C0-66D1-43B3-865F-87FD851AEC24}"/>
              </a:ext>
            </a:extLst>
          </p:cNvPr>
          <p:cNvSpPr txBox="1">
            <a:spLocks/>
          </p:cNvSpPr>
          <p:nvPr/>
        </p:nvSpPr>
        <p:spPr>
          <a:xfrm>
            <a:off x="1559113" y="4645810"/>
            <a:ext cx="3670332" cy="392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prstClr val="black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zh-CN" altLang="en-US" dirty="0"/>
          </a:p>
        </p:txBody>
      </p:sp>
      <p:pic>
        <p:nvPicPr>
          <p:cNvPr id="185" name="Picture Placeholder 8" descr="Screen Shot 2018-05-23 at 2.07.21 PM.png">
            <a:extLst>
              <a:ext uri="{FF2B5EF4-FFF2-40B4-BE49-F238E27FC236}">
                <a16:creationId xmlns:a16="http://schemas.microsoft.com/office/drawing/2014/main" id="{A031FF9E-6062-4FF6-885C-AF1F1FFCE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" b="2918"/>
          <a:stretch>
            <a:fillRect/>
          </a:stretch>
        </p:blipFill>
        <p:spPr>
          <a:xfrm>
            <a:off x="3730795" y="1476575"/>
            <a:ext cx="5206467" cy="39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92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标题 1"/>
          <p:cNvSpPr txBox="1">
            <a:spLocks noGrp="1"/>
          </p:cNvSpPr>
          <p:nvPr>
            <p:ph type="title"/>
          </p:nvPr>
        </p:nvSpPr>
        <p:spPr>
          <a:xfrm>
            <a:off x="213850" y="351313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lang="zh-CHS" altLang="en-US" sz="2800" dirty="0"/>
              <a:t>全息数据采集 </a:t>
            </a:r>
            <a:r>
              <a:rPr lang="en-US" altLang="zh-CHS" sz="2800" dirty="0"/>
              <a:t>&amp;</a:t>
            </a:r>
            <a:r>
              <a:rPr lang="zh-CHS" altLang="en-US" sz="2800" dirty="0"/>
              <a:t> </a:t>
            </a:r>
            <a:r>
              <a:rPr lang="zh-Hans" altLang="en-US" sz="2800" dirty="0"/>
              <a:t>智能</a:t>
            </a:r>
            <a:r>
              <a:rPr lang="zh-CHS" altLang="en-US" sz="2800" dirty="0"/>
              <a:t>大数据</a:t>
            </a:r>
            <a:r>
              <a:rPr lang="zh-Hans" altLang="en-US" sz="2800" dirty="0"/>
              <a:t>分析</a:t>
            </a:r>
            <a:endParaRPr sz="2800" dirty="0"/>
          </a:p>
        </p:txBody>
      </p:sp>
      <p:sp>
        <p:nvSpPr>
          <p:cNvPr id="177" name="文本占位符 4">
            <a:extLst>
              <a:ext uri="{FF2B5EF4-FFF2-40B4-BE49-F238E27FC236}">
                <a16:creationId xmlns:a16="http://schemas.microsoft.com/office/drawing/2014/main" id="{93E8C68E-04A1-4B97-BF24-8A8A2D09631D}"/>
              </a:ext>
            </a:extLst>
          </p:cNvPr>
          <p:cNvSpPr txBox="1">
            <a:spLocks/>
          </p:cNvSpPr>
          <p:nvPr/>
        </p:nvSpPr>
        <p:spPr>
          <a:xfrm>
            <a:off x="1733285" y="4457647"/>
            <a:ext cx="3995020" cy="1725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prstClr val="black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zh-CN" altLang="en-US" dirty="0"/>
          </a:p>
        </p:txBody>
      </p:sp>
      <p:sp>
        <p:nvSpPr>
          <p:cNvPr id="7" name="TextBox 130">
            <a:extLst>
              <a:ext uri="{FF2B5EF4-FFF2-40B4-BE49-F238E27FC236}">
                <a16:creationId xmlns:a16="http://schemas.microsoft.com/office/drawing/2014/main" id="{B492FA18-0843-467E-8501-123D29D9ECDB}"/>
              </a:ext>
            </a:extLst>
          </p:cNvPr>
          <p:cNvSpPr txBox="1"/>
          <p:nvPr/>
        </p:nvSpPr>
        <p:spPr>
          <a:xfrm>
            <a:off x="455841" y="1060416"/>
            <a:ext cx="2554888" cy="2275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HS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多种采集方式提供灵活部署</a:t>
            </a:r>
            <a:endParaRPr 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zh-CHS" altLang="en-US" sz="12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网络探针</a:t>
            </a:r>
            <a:endParaRPr lang="en-US" altLang="zh-CHS" sz="1200" i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zh-CHS" altLang="en-US" sz="12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容器代理</a:t>
            </a:r>
            <a:endParaRPr lang="en-US" altLang="zh-CHS" sz="1200" i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zh-CHS" altLang="en-US" sz="12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服务器代理</a:t>
            </a:r>
            <a:endParaRPr lang="en-US" sz="1200" i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zh-CHS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可选本地安全分析功能</a:t>
            </a:r>
            <a:endParaRPr lang="en-US" altLang="zh-CH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zh-CHS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集中数据处理平台</a:t>
            </a:r>
            <a:endParaRPr lang="en-US" altLang="zh-CH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zh-CHS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数据湖</a:t>
            </a:r>
            <a:endParaRPr lang="en-US" altLang="zh-CH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zh-CHS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集中可视化管理</a:t>
            </a:r>
            <a:endParaRPr lang="zh-Hans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3A27A6-383E-4F28-9289-9C4722F81C21}"/>
              </a:ext>
            </a:extLst>
          </p:cNvPr>
          <p:cNvGrpSpPr/>
          <p:nvPr/>
        </p:nvGrpSpPr>
        <p:grpSpPr>
          <a:xfrm>
            <a:off x="213850" y="1166989"/>
            <a:ext cx="8833178" cy="4856536"/>
            <a:chOff x="481807" y="954066"/>
            <a:chExt cx="11235569" cy="5643186"/>
          </a:xfrm>
        </p:grpSpPr>
        <p:sp>
          <p:nvSpPr>
            <p:cNvPr id="8" name="TextBox 26">
              <a:extLst>
                <a:ext uri="{FF2B5EF4-FFF2-40B4-BE49-F238E27FC236}">
                  <a16:creationId xmlns:a16="http://schemas.microsoft.com/office/drawing/2014/main" id="{A7A96353-E6B0-4F98-B388-52FB84AE739E}"/>
                </a:ext>
              </a:extLst>
            </p:cNvPr>
            <p:cNvSpPr txBox="1"/>
            <p:nvPr/>
          </p:nvSpPr>
          <p:spPr>
            <a:xfrm>
              <a:off x="5109717" y="4341987"/>
              <a:ext cx="2683703" cy="321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HS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 </a:t>
              </a:r>
              <a:r>
                <a:rPr lang="en-US" altLang="zh-CH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HS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发送数据到现有设备</a:t>
              </a:r>
              <a:endPara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Straight Connector 118">
              <a:extLst>
                <a:ext uri="{FF2B5EF4-FFF2-40B4-BE49-F238E27FC236}">
                  <a16:creationId xmlns:a16="http://schemas.microsoft.com/office/drawing/2014/main" id="{53B2CE00-6E46-43BF-B1B2-92C4DC43A57A}"/>
                </a:ext>
              </a:extLst>
            </p:cNvPr>
            <p:cNvCxnSpPr/>
            <p:nvPr/>
          </p:nvCxnSpPr>
          <p:spPr>
            <a:xfrm flipV="1">
              <a:off x="3773347" y="3813933"/>
              <a:ext cx="0" cy="1028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19">
              <a:extLst>
                <a:ext uri="{FF2B5EF4-FFF2-40B4-BE49-F238E27FC236}">
                  <a16:creationId xmlns:a16="http://schemas.microsoft.com/office/drawing/2014/main" id="{F406A75C-81E9-4CCB-8E24-9DB0BAB2E4AE}"/>
                </a:ext>
              </a:extLst>
            </p:cNvPr>
            <p:cNvCxnSpPr/>
            <p:nvPr/>
          </p:nvCxnSpPr>
          <p:spPr>
            <a:xfrm flipV="1">
              <a:off x="5263654" y="3813933"/>
              <a:ext cx="5565" cy="1089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20">
              <a:extLst>
                <a:ext uri="{FF2B5EF4-FFF2-40B4-BE49-F238E27FC236}">
                  <a16:creationId xmlns:a16="http://schemas.microsoft.com/office/drawing/2014/main" id="{54728671-D386-48EB-BB51-F2EE08BC04EA}"/>
                </a:ext>
              </a:extLst>
            </p:cNvPr>
            <p:cNvCxnSpPr/>
            <p:nvPr/>
          </p:nvCxnSpPr>
          <p:spPr>
            <a:xfrm flipV="1">
              <a:off x="886553" y="3501920"/>
              <a:ext cx="5787882" cy="8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1">
              <a:extLst>
                <a:ext uri="{FF2B5EF4-FFF2-40B4-BE49-F238E27FC236}">
                  <a16:creationId xmlns:a16="http://schemas.microsoft.com/office/drawing/2014/main" id="{C8A8805F-20A0-476E-852E-E75B65CAB20C}"/>
                </a:ext>
              </a:extLst>
            </p:cNvPr>
            <p:cNvCxnSpPr/>
            <p:nvPr/>
          </p:nvCxnSpPr>
          <p:spPr>
            <a:xfrm>
              <a:off x="3773347" y="3813933"/>
              <a:ext cx="3142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2">
              <a:extLst>
                <a:ext uri="{FF2B5EF4-FFF2-40B4-BE49-F238E27FC236}">
                  <a16:creationId xmlns:a16="http://schemas.microsoft.com/office/drawing/2014/main" id="{12D00829-6803-4E32-9B28-B3E381A83153}"/>
                </a:ext>
              </a:extLst>
            </p:cNvPr>
            <p:cNvCxnSpPr/>
            <p:nvPr/>
          </p:nvCxnSpPr>
          <p:spPr>
            <a:xfrm flipH="1" flipV="1">
              <a:off x="8005797" y="3720188"/>
              <a:ext cx="6907" cy="10753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23">
              <a:extLst>
                <a:ext uri="{FF2B5EF4-FFF2-40B4-BE49-F238E27FC236}">
                  <a16:creationId xmlns:a16="http://schemas.microsoft.com/office/drawing/2014/main" id="{543A74AE-0828-4CEB-9E0D-20948D319A56}"/>
                </a:ext>
              </a:extLst>
            </p:cNvPr>
            <p:cNvCxnSpPr/>
            <p:nvPr/>
          </p:nvCxnSpPr>
          <p:spPr>
            <a:xfrm flipV="1">
              <a:off x="7331289" y="2496015"/>
              <a:ext cx="0" cy="9306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24">
              <a:extLst>
                <a:ext uri="{FF2B5EF4-FFF2-40B4-BE49-F238E27FC236}">
                  <a16:creationId xmlns:a16="http://schemas.microsoft.com/office/drawing/2014/main" id="{4BA1B8AE-BE49-4318-8E6F-7F436723F6A1}"/>
                </a:ext>
              </a:extLst>
            </p:cNvPr>
            <p:cNvGrpSpPr/>
            <p:nvPr/>
          </p:nvGrpSpPr>
          <p:grpSpPr>
            <a:xfrm>
              <a:off x="3420459" y="5752306"/>
              <a:ext cx="1164663" cy="820120"/>
              <a:chOff x="2506059" y="5752306"/>
              <a:chExt cx="1164663" cy="820120"/>
            </a:xfrm>
          </p:grpSpPr>
          <p:grpSp>
            <p:nvGrpSpPr>
              <p:cNvPr id="16" name="Group 125">
                <a:extLst>
                  <a:ext uri="{FF2B5EF4-FFF2-40B4-BE49-F238E27FC236}">
                    <a16:creationId xmlns:a16="http://schemas.microsoft.com/office/drawing/2014/main" id="{BB3C92E8-3402-497B-8DB4-A47877D5F46E}"/>
                  </a:ext>
                </a:extLst>
              </p:cNvPr>
              <p:cNvGrpSpPr/>
              <p:nvPr/>
            </p:nvGrpSpPr>
            <p:grpSpPr>
              <a:xfrm>
                <a:off x="2660431" y="5752306"/>
                <a:ext cx="386245" cy="429408"/>
                <a:chOff x="569381" y="4773545"/>
                <a:chExt cx="875372" cy="1047634"/>
              </a:xfrm>
            </p:grpSpPr>
            <p:pic>
              <p:nvPicPr>
                <p:cNvPr id="18" name="Picture 127">
                  <a:extLst>
                    <a:ext uri="{FF2B5EF4-FFF2-40B4-BE49-F238E27FC236}">
                      <a16:creationId xmlns:a16="http://schemas.microsoft.com/office/drawing/2014/main" id="{8640A04C-6D8F-4CB9-81D3-17CAD4288C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381" y="4773545"/>
                  <a:ext cx="875372" cy="1047634"/>
                </a:xfrm>
                <a:prstGeom prst="rect">
                  <a:avLst/>
                </a:prstGeom>
              </p:spPr>
            </p:pic>
            <p:sp>
              <p:nvSpPr>
                <p:cNvPr id="19" name="TextBox 128">
                  <a:extLst>
                    <a:ext uri="{FF2B5EF4-FFF2-40B4-BE49-F238E27FC236}">
                      <a16:creationId xmlns:a16="http://schemas.microsoft.com/office/drawing/2014/main" id="{775466B7-277F-4F9E-96BB-75752E501D79}"/>
                    </a:ext>
                  </a:extLst>
                </p:cNvPr>
                <p:cNvSpPr txBox="1"/>
                <p:nvPr/>
              </p:nvSpPr>
              <p:spPr>
                <a:xfrm>
                  <a:off x="704992" y="4897322"/>
                  <a:ext cx="666361" cy="785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p:grpSp>
          <p:sp>
            <p:nvSpPr>
              <p:cNvPr id="17" name="TextBox 126">
                <a:extLst>
                  <a:ext uri="{FF2B5EF4-FFF2-40B4-BE49-F238E27FC236}">
                    <a16:creationId xmlns:a16="http://schemas.microsoft.com/office/drawing/2014/main" id="{6FE8C22A-DE97-46EB-B785-028CD93D6AED}"/>
                  </a:ext>
                </a:extLst>
              </p:cNvPr>
              <p:cNvSpPr txBox="1"/>
              <p:nvPr/>
            </p:nvSpPr>
            <p:spPr>
              <a:xfrm>
                <a:off x="2506059" y="6250559"/>
                <a:ext cx="1164663" cy="321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H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VM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zh-CHS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代理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Straight Connector 129">
              <a:extLst>
                <a:ext uri="{FF2B5EF4-FFF2-40B4-BE49-F238E27FC236}">
                  <a16:creationId xmlns:a16="http://schemas.microsoft.com/office/drawing/2014/main" id="{82A084F7-C802-4573-A91E-6ACE3B2E5F22}"/>
                </a:ext>
              </a:extLst>
            </p:cNvPr>
            <p:cNvCxnSpPr/>
            <p:nvPr/>
          </p:nvCxnSpPr>
          <p:spPr>
            <a:xfrm flipH="1">
              <a:off x="8402075" y="3400922"/>
              <a:ext cx="13669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loud 131">
              <a:extLst>
                <a:ext uri="{FF2B5EF4-FFF2-40B4-BE49-F238E27FC236}">
                  <a16:creationId xmlns:a16="http://schemas.microsoft.com/office/drawing/2014/main" id="{17198FF5-D801-4AEE-AC97-1EDE14C41853}"/>
                </a:ext>
              </a:extLst>
            </p:cNvPr>
            <p:cNvSpPr/>
            <p:nvPr/>
          </p:nvSpPr>
          <p:spPr>
            <a:xfrm>
              <a:off x="6366076" y="2866382"/>
              <a:ext cx="2006159" cy="114994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  <a:endParaRPr 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Straight Connector 132">
              <a:extLst>
                <a:ext uri="{FF2B5EF4-FFF2-40B4-BE49-F238E27FC236}">
                  <a16:creationId xmlns:a16="http://schemas.microsoft.com/office/drawing/2014/main" id="{D9995483-14C1-4B37-8B1D-BEC4A32E1152}"/>
                </a:ext>
              </a:extLst>
            </p:cNvPr>
            <p:cNvCxnSpPr/>
            <p:nvPr/>
          </p:nvCxnSpPr>
          <p:spPr>
            <a:xfrm flipV="1">
              <a:off x="6974984" y="3867108"/>
              <a:ext cx="3004" cy="9860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133">
              <a:extLst>
                <a:ext uri="{FF2B5EF4-FFF2-40B4-BE49-F238E27FC236}">
                  <a16:creationId xmlns:a16="http://schemas.microsoft.com/office/drawing/2014/main" id="{E8FE6C2F-7BA7-4005-AD39-40804A203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9265" y="4853174"/>
              <a:ext cx="1019843" cy="579214"/>
            </a:xfrm>
            <a:prstGeom prst="rect">
              <a:avLst/>
            </a:prstGeom>
          </p:spPr>
        </p:pic>
        <p:pic>
          <p:nvPicPr>
            <p:cNvPr id="24" name="Picture 134">
              <a:extLst>
                <a:ext uri="{FF2B5EF4-FFF2-40B4-BE49-F238E27FC236}">
                  <a16:creationId xmlns:a16="http://schemas.microsoft.com/office/drawing/2014/main" id="{7F2FC757-12CF-4C61-AD36-23CFAEFE7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5660" y="4853174"/>
              <a:ext cx="1081137" cy="740694"/>
            </a:xfrm>
            <a:prstGeom prst="rect">
              <a:avLst/>
            </a:prstGeom>
          </p:spPr>
        </p:pic>
        <p:pic>
          <p:nvPicPr>
            <p:cNvPr id="25" name="Picture 135">
              <a:extLst>
                <a:ext uri="{FF2B5EF4-FFF2-40B4-BE49-F238E27FC236}">
                  <a16:creationId xmlns:a16="http://schemas.microsoft.com/office/drawing/2014/main" id="{AED477E2-2127-42B2-AA9B-8116E829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750" y="4847389"/>
              <a:ext cx="1267128" cy="792977"/>
            </a:xfrm>
            <a:prstGeom prst="rect">
              <a:avLst/>
            </a:prstGeom>
          </p:spPr>
        </p:pic>
        <p:grpSp>
          <p:nvGrpSpPr>
            <p:cNvPr id="26" name="Group 136">
              <a:extLst>
                <a:ext uri="{FF2B5EF4-FFF2-40B4-BE49-F238E27FC236}">
                  <a16:creationId xmlns:a16="http://schemas.microsoft.com/office/drawing/2014/main" id="{1E835771-EEB0-4A43-9EE1-198BFCB5A4B0}"/>
                </a:ext>
              </a:extLst>
            </p:cNvPr>
            <p:cNvGrpSpPr/>
            <p:nvPr/>
          </p:nvGrpSpPr>
          <p:grpSpPr>
            <a:xfrm>
              <a:off x="4824479" y="5752306"/>
              <a:ext cx="1164663" cy="820915"/>
              <a:chOff x="2494829" y="5752306"/>
              <a:chExt cx="1164663" cy="820915"/>
            </a:xfrm>
          </p:grpSpPr>
          <p:grpSp>
            <p:nvGrpSpPr>
              <p:cNvPr id="27" name="Group 137">
                <a:extLst>
                  <a:ext uri="{FF2B5EF4-FFF2-40B4-BE49-F238E27FC236}">
                    <a16:creationId xmlns:a16="http://schemas.microsoft.com/office/drawing/2014/main" id="{6A37C33D-9F0B-45A8-BF3B-6E5D211B69A6}"/>
                  </a:ext>
                </a:extLst>
              </p:cNvPr>
              <p:cNvGrpSpPr/>
              <p:nvPr/>
            </p:nvGrpSpPr>
            <p:grpSpPr>
              <a:xfrm>
                <a:off x="2660431" y="5752306"/>
                <a:ext cx="386245" cy="429408"/>
                <a:chOff x="569381" y="4773545"/>
                <a:chExt cx="875372" cy="1047634"/>
              </a:xfrm>
            </p:grpSpPr>
            <p:pic>
              <p:nvPicPr>
                <p:cNvPr id="29" name="Picture 139">
                  <a:extLst>
                    <a:ext uri="{FF2B5EF4-FFF2-40B4-BE49-F238E27FC236}">
                      <a16:creationId xmlns:a16="http://schemas.microsoft.com/office/drawing/2014/main" id="{940C2D24-856F-4541-83E0-106414D887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381" y="4773545"/>
                  <a:ext cx="875372" cy="1047634"/>
                </a:xfrm>
                <a:prstGeom prst="rect">
                  <a:avLst/>
                </a:prstGeom>
              </p:spPr>
            </p:pic>
            <p:sp>
              <p:nvSpPr>
                <p:cNvPr id="30" name="TextBox 140">
                  <a:extLst>
                    <a:ext uri="{FF2B5EF4-FFF2-40B4-BE49-F238E27FC236}">
                      <a16:creationId xmlns:a16="http://schemas.microsoft.com/office/drawing/2014/main" id="{AC0860F9-1C97-4554-A51A-D4D2880DAC31}"/>
                    </a:ext>
                  </a:extLst>
                </p:cNvPr>
                <p:cNvSpPr txBox="1"/>
                <p:nvPr/>
              </p:nvSpPr>
              <p:spPr>
                <a:xfrm>
                  <a:off x="704992" y="4897322"/>
                  <a:ext cx="666361" cy="785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p:grpSp>
          <p:sp>
            <p:nvSpPr>
              <p:cNvPr id="28" name="TextBox 138">
                <a:extLst>
                  <a:ext uri="{FF2B5EF4-FFF2-40B4-BE49-F238E27FC236}">
                    <a16:creationId xmlns:a16="http://schemas.microsoft.com/office/drawing/2014/main" id="{867C59B0-A7A7-4F71-B4E5-800EAF27EE5D}"/>
                  </a:ext>
                </a:extLst>
              </p:cNvPr>
              <p:cNvSpPr txBox="1"/>
              <p:nvPr/>
            </p:nvSpPr>
            <p:spPr>
              <a:xfrm>
                <a:off x="2494829" y="6251354"/>
                <a:ext cx="1164663" cy="321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H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VM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zh-CHS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代理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Group 141">
              <a:extLst>
                <a:ext uri="{FF2B5EF4-FFF2-40B4-BE49-F238E27FC236}">
                  <a16:creationId xmlns:a16="http://schemas.microsoft.com/office/drawing/2014/main" id="{66211585-1425-480D-AD86-B26FDEFBFF0C}"/>
                </a:ext>
              </a:extLst>
            </p:cNvPr>
            <p:cNvGrpSpPr/>
            <p:nvPr/>
          </p:nvGrpSpPr>
          <p:grpSpPr>
            <a:xfrm>
              <a:off x="6560048" y="5756102"/>
              <a:ext cx="626374" cy="817146"/>
              <a:chOff x="2607331" y="5752306"/>
              <a:chExt cx="626374" cy="817146"/>
            </a:xfrm>
          </p:grpSpPr>
          <p:grpSp>
            <p:nvGrpSpPr>
              <p:cNvPr id="32" name="Group 142">
                <a:extLst>
                  <a:ext uri="{FF2B5EF4-FFF2-40B4-BE49-F238E27FC236}">
                    <a16:creationId xmlns:a16="http://schemas.microsoft.com/office/drawing/2014/main" id="{170EDA61-E10A-4370-A12C-537FBE4413F9}"/>
                  </a:ext>
                </a:extLst>
              </p:cNvPr>
              <p:cNvGrpSpPr/>
              <p:nvPr/>
            </p:nvGrpSpPr>
            <p:grpSpPr>
              <a:xfrm>
                <a:off x="2660431" y="5752306"/>
                <a:ext cx="386245" cy="429408"/>
                <a:chOff x="569381" y="4773545"/>
                <a:chExt cx="875372" cy="1047634"/>
              </a:xfrm>
            </p:grpSpPr>
            <p:pic>
              <p:nvPicPr>
                <p:cNvPr id="34" name="Picture 144">
                  <a:extLst>
                    <a:ext uri="{FF2B5EF4-FFF2-40B4-BE49-F238E27FC236}">
                      <a16:creationId xmlns:a16="http://schemas.microsoft.com/office/drawing/2014/main" id="{4E5DAB2A-7F31-46E9-B811-B6FF0376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381" y="4773545"/>
                  <a:ext cx="875372" cy="1047634"/>
                </a:xfrm>
                <a:prstGeom prst="rect">
                  <a:avLst/>
                </a:prstGeom>
              </p:spPr>
            </p:pic>
            <p:sp>
              <p:nvSpPr>
                <p:cNvPr id="35" name="TextBox 145">
                  <a:extLst>
                    <a:ext uri="{FF2B5EF4-FFF2-40B4-BE49-F238E27FC236}">
                      <a16:creationId xmlns:a16="http://schemas.microsoft.com/office/drawing/2014/main" id="{9BBDA5B9-6344-4B29-9818-3B0B71DAE635}"/>
                    </a:ext>
                  </a:extLst>
                </p:cNvPr>
                <p:cNvSpPr txBox="1"/>
                <p:nvPr/>
              </p:nvSpPr>
              <p:spPr>
                <a:xfrm>
                  <a:off x="704992" y="4897322"/>
                  <a:ext cx="666361" cy="785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p:grpSp>
          <p:sp>
            <p:nvSpPr>
              <p:cNvPr id="33" name="TextBox 143">
                <a:extLst>
                  <a:ext uri="{FF2B5EF4-FFF2-40B4-BE49-F238E27FC236}">
                    <a16:creationId xmlns:a16="http://schemas.microsoft.com/office/drawing/2014/main" id="{70CA1AB8-7D1B-40D0-ACF9-E095C7703CBE}"/>
                  </a:ext>
                </a:extLst>
              </p:cNvPr>
              <p:cNvSpPr txBox="1"/>
              <p:nvPr/>
            </p:nvSpPr>
            <p:spPr>
              <a:xfrm>
                <a:off x="2607331" y="6247585"/>
                <a:ext cx="626374" cy="321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HS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容器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Group 146">
              <a:extLst>
                <a:ext uri="{FF2B5EF4-FFF2-40B4-BE49-F238E27FC236}">
                  <a16:creationId xmlns:a16="http://schemas.microsoft.com/office/drawing/2014/main" id="{814363A0-9458-4F71-8793-B0AA49746E83}"/>
                </a:ext>
              </a:extLst>
            </p:cNvPr>
            <p:cNvGrpSpPr/>
            <p:nvPr/>
          </p:nvGrpSpPr>
          <p:grpSpPr>
            <a:xfrm>
              <a:off x="7567993" y="5752306"/>
              <a:ext cx="1213598" cy="820120"/>
              <a:chOff x="2376499" y="5752306"/>
              <a:chExt cx="1213598" cy="820120"/>
            </a:xfrm>
          </p:grpSpPr>
          <p:grpSp>
            <p:nvGrpSpPr>
              <p:cNvPr id="37" name="Group 147">
                <a:extLst>
                  <a:ext uri="{FF2B5EF4-FFF2-40B4-BE49-F238E27FC236}">
                    <a16:creationId xmlns:a16="http://schemas.microsoft.com/office/drawing/2014/main" id="{D73DDCC1-DFD3-46DE-AD3A-DCAA79F7FF59}"/>
                  </a:ext>
                </a:extLst>
              </p:cNvPr>
              <p:cNvGrpSpPr/>
              <p:nvPr/>
            </p:nvGrpSpPr>
            <p:grpSpPr>
              <a:xfrm>
                <a:off x="2660431" y="5752306"/>
                <a:ext cx="386245" cy="429408"/>
                <a:chOff x="569381" y="4773545"/>
                <a:chExt cx="875372" cy="1047634"/>
              </a:xfrm>
            </p:grpSpPr>
            <p:pic>
              <p:nvPicPr>
                <p:cNvPr id="39" name="Picture 149">
                  <a:extLst>
                    <a:ext uri="{FF2B5EF4-FFF2-40B4-BE49-F238E27FC236}">
                      <a16:creationId xmlns:a16="http://schemas.microsoft.com/office/drawing/2014/main" id="{41A08A09-9825-4069-AC93-3027FD1FC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381" y="4773545"/>
                  <a:ext cx="875372" cy="1047634"/>
                </a:xfrm>
                <a:prstGeom prst="rect">
                  <a:avLst/>
                </a:prstGeom>
              </p:spPr>
            </p:pic>
            <p:sp>
              <p:nvSpPr>
                <p:cNvPr id="40" name="TextBox 150">
                  <a:extLst>
                    <a:ext uri="{FF2B5EF4-FFF2-40B4-BE49-F238E27FC236}">
                      <a16:creationId xmlns:a16="http://schemas.microsoft.com/office/drawing/2014/main" id="{37C50C7C-8942-4E7E-9904-3D64BCA2FFF2}"/>
                    </a:ext>
                  </a:extLst>
                </p:cNvPr>
                <p:cNvSpPr txBox="1"/>
                <p:nvPr/>
              </p:nvSpPr>
              <p:spPr>
                <a:xfrm>
                  <a:off x="704992" y="4897322"/>
                  <a:ext cx="666361" cy="785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p:grpSp>
          <p:sp>
            <p:nvSpPr>
              <p:cNvPr id="38" name="TextBox 148">
                <a:extLst>
                  <a:ext uri="{FF2B5EF4-FFF2-40B4-BE49-F238E27FC236}">
                    <a16:creationId xmlns:a16="http://schemas.microsoft.com/office/drawing/2014/main" id="{9472F45C-334C-4497-8E0A-FF1378414ACD}"/>
                  </a:ext>
                </a:extLst>
              </p:cNvPr>
              <p:cNvSpPr txBox="1"/>
              <p:nvPr/>
            </p:nvSpPr>
            <p:spPr>
              <a:xfrm>
                <a:off x="2376499" y="6250559"/>
                <a:ext cx="1213598" cy="321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HS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代理或容器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Group 151">
              <a:extLst>
                <a:ext uri="{FF2B5EF4-FFF2-40B4-BE49-F238E27FC236}">
                  <a16:creationId xmlns:a16="http://schemas.microsoft.com/office/drawing/2014/main" id="{E4AC10B8-8367-4DE0-80AD-7AA9D074126A}"/>
                </a:ext>
              </a:extLst>
            </p:cNvPr>
            <p:cNvGrpSpPr/>
            <p:nvPr/>
          </p:nvGrpSpPr>
          <p:grpSpPr>
            <a:xfrm>
              <a:off x="8936335" y="2687808"/>
              <a:ext cx="2605991" cy="2432016"/>
              <a:chOff x="8936335" y="2687808"/>
              <a:chExt cx="2605991" cy="2432016"/>
            </a:xfrm>
          </p:grpSpPr>
          <p:pic>
            <p:nvPicPr>
              <p:cNvPr id="42" name="Picture 152">
                <a:extLst>
                  <a:ext uri="{FF2B5EF4-FFF2-40B4-BE49-F238E27FC236}">
                    <a16:creationId xmlns:a16="http://schemas.microsoft.com/office/drawing/2014/main" id="{BB713939-1219-4402-9FF1-E0310FA86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97655" y="4007917"/>
                <a:ext cx="1870598" cy="935299"/>
              </a:xfrm>
              <a:prstGeom prst="rect">
                <a:avLst/>
              </a:prstGeom>
            </p:spPr>
          </p:pic>
          <p:pic>
            <p:nvPicPr>
              <p:cNvPr id="43" name="Picture 153">
                <a:extLst>
                  <a:ext uri="{FF2B5EF4-FFF2-40B4-BE49-F238E27FC236}">
                    <a16:creationId xmlns:a16="http://schemas.microsoft.com/office/drawing/2014/main" id="{A73A3C3E-109E-4077-8508-23E5B4DB0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55129" y="2961360"/>
                <a:ext cx="879124" cy="879124"/>
              </a:xfrm>
              <a:prstGeom prst="rect">
                <a:avLst/>
              </a:prstGeom>
            </p:spPr>
          </p:pic>
          <p:grpSp>
            <p:nvGrpSpPr>
              <p:cNvPr id="44" name="Group 154">
                <a:extLst>
                  <a:ext uri="{FF2B5EF4-FFF2-40B4-BE49-F238E27FC236}">
                    <a16:creationId xmlns:a16="http://schemas.microsoft.com/office/drawing/2014/main" id="{4AB9A96E-4A97-4483-B1A2-A0B640AC202F}"/>
                  </a:ext>
                </a:extLst>
              </p:cNvPr>
              <p:cNvGrpSpPr/>
              <p:nvPr/>
            </p:nvGrpSpPr>
            <p:grpSpPr>
              <a:xfrm>
                <a:off x="8936335" y="2687808"/>
                <a:ext cx="386245" cy="429408"/>
                <a:chOff x="569381" y="4773545"/>
                <a:chExt cx="875373" cy="1047634"/>
              </a:xfrm>
            </p:grpSpPr>
            <p:pic>
              <p:nvPicPr>
                <p:cNvPr id="50" name="Picture 160">
                  <a:extLst>
                    <a:ext uri="{FF2B5EF4-FFF2-40B4-BE49-F238E27FC236}">
                      <a16:creationId xmlns:a16="http://schemas.microsoft.com/office/drawing/2014/main" id="{DA0B5D7F-15D2-420B-B7DB-A5DA80C17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381" y="4773545"/>
                  <a:ext cx="875373" cy="1047634"/>
                </a:xfrm>
                <a:prstGeom prst="rect">
                  <a:avLst/>
                </a:prstGeom>
              </p:spPr>
            </p:pic>
            <p:sp>
              <p:nvSpPr>
                <p:cNvPr id="51" name="TextBox 161">
                  <a:extLst>
                    <a:ext uri="{FF2B5EF4-FFF2-40B4-BE49-F238E27FC236}">
                      <a16:creationId xmlns:a16="http://schemas.microsoft.com/office/drawing/2014/main" id="{6D664609-D10F-4485-8D4D-319A5357134A}"/>
                    </a:ext>
                  </a:extLst>
                </p:cNvPr>
                <p:cNvSpPr txBox="1"/>
                <p:nvPr/>
              </p:nvSpPr>
              <p:spPr>
                <a:xfrm>
                  <a:off x="704992" y="4897322"/>
                  <a:ext cx="666361" cy="785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p:grpSp>
          <p:cxnSp>
            <p:nvCxnSpPr>
              <p:cNvPr id="45" name="Straight Connector 155">
                <a:extLst>
                  <a:ext uri="{FF2B5EF4-FFF2-40B4-BE49-F238E27FC236}">
                    <a16:creationId xmlns:a16="http://schemas.microsoft.com/office/drawing/2014/main" id="{FA8D0954-6CA6-4CF3-B6E6-73F576F1EA40}"/>
                  </a:ext>
                </a:extLst>
              </p:cNvPr>
              <p:cNvCxnSpPr/>
              <p:nvPr/>
            </p:nvCxnSpPr>
            <p:spPr>
              <a:xfrm flipV="1">
                <a:off x="10139417" y="4882691"/>
                <a:ext cx="0" cy="2371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56">
                <a:extLst>
                  <a:ext uri="{FF2B5EF4-FFF2-40B4-BE49-F238E27FC236}">
                    <a16:creationId xmlns:a16="http://schemas.microsoft.com/office/drawing/2014/main" id="{E8D43363-7461-47D8-B943-20F62B13048E}"/>
                  </a:ext>
                </a:extLst>
              </p:cNvPr>
              <p:cNvCxnSpPr/>
              <p:nvPr/>
            </p:nvCxnSpPr>
            <p:spPr>
              <a:xfrm flipV="1">
                <a:off x="10903346" y="4807605"/>
                <a:ext cx="0" cy="3122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157">
                <a:extLst>
                  <a:ext uri="{FF2B5EF4-FFF2-40B4-BE49-F238E27FC236}">
                    <a16:creationId xmlns:a16="http://schemas.microsoft.com/office/drawing/2014/main" id="{0FC35A3E-3EFB-4C38-8C74-70821C312294}"/>
                  </a:ext>
                </a:extLst>
              </p:cNvPr>
              <p:cNvSpPr txBox="1"/>
              <p:nvPr/>
            </p:nvSpPr>
            <p:spPr>
              <a:xfrm>
                <a:off x="9258263" y="2764013"/>
                <a:ext cx="2284063" cy="321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HS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数据采集</a:t>
                </a:r>
                <a:r>
                  <a:rPr lang="en-US" altLang="zh-CH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HS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本地安全分析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TextBox 158">
                <a:extLst>
                  <a:ext uri="{FF2B5EF4-FFF2-40B4-BE49-F238E27FC236}">
                    <a16:creationId xmlns:a16="http://schemas.microsoft.com/office/drawing/2014/main" id="{E44B9132-1D7F-4F63-A871-7C60FA125148}"/>
                  </a:ext>
                </a:extLst>
              </p:cNvPr>
              <p:cNvSpPr txBox="1"/>
              <p:nvPr/>
            </p:nvSpPr>
            <p:spPr>
              <a:xfrm>
                <a:off x="10332954" y="3739325"/>
                <a:ext cx="822116" cy="321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HS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镜像口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9" name="Straight Connector 159">
                <a:extLst>
                  <a:ext uri="{FF2B5EF4-FFF2-40B4-BE49-F238E27FC236}">
                    <a16:creationId xmlns:a16="http://schemas.microsoft.com/office/drawing/2014/main" id="{09816FD5-E7AF-448E-BD4F-C6A98FDA73CA}"/>
                  </a:ext>
                </a:extLst>
              </p:cNvPr>
              <p:cNvCxnSpPr/>
              <p:nvPr/>
            </p:nvCxnSpPr>
            <p:spPr>
              <a:xfrm flipH="1" flipV="1">
                <a:off x="10244506" y="3638731"/>
                <a:ext cx="1942" cy="469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2" name="Picture 162">
              <a:extLst>
                <a:ext uri="{FF2B5EF4-FFF2-40B4-BE49-F238E27FC236}">
                  <a16:creationId xmlns:a16="http://schemas.microsoft.com/office/drawing/2014/main" id="{7C8750D3-F213-409C-B0A8-DB11179E3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2927" y="4968367"/>
              <a:ext cx="1291311" cy="645656"/>
            </a:xfrm>
            <a:prstGeom prst="rect">
              <a:avLst/>
            </a:prstGeom>
          </p:spPr>
        </p:pic>
        <p:pic>
          <p:nvPicPr>
            <p:cNvPr id="53" name="Picture 163">
              <a:extLst>
                <a:ext uri="{FF2B5EF4-FFF2-40B4-BE49-F238E27FC236}">
                  <a16:creationId xmlns:a16="http://schemas.microsoft.com/office/drawing/2014/main" id="{B38AA2B9-F638-4158-8D9F-8FBA5268A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807" y="5029921"/>
              <a:ext cx="1298281" cy="402467"/>
            </a:xfrm>
            <a:prstGeom prst="rect">
              <a:avLst/>
            </a:prstGeom>
          </p:spPr>
        </p:pic>
        <p:grpSp>
          <p:nvGrpSpPr>
            <p:cNvPr id="54" name="Group 164">
              <a:extLst>
                <a:ext uri="{FF2B5EF4-FFF2-40B4-BE49-F238E27FC236}">
                  <a16:creationId xmlns:a16="http://schemas.microsoft.com/office/drawing/2014/main" id="{756382EE-D3E9-49A3-9DFF-EEEE79185B8C}"/>
                </a:ext>
              </a:extLst>
            </p:cNvPr>
            <p:cNvGrpSpPr/>
            <p:nvPr/>
          </p:nvGrpSpPr>
          <p:grpSpPr>
            <a:xfrm>
              <a:off x="526310" y="5759833"/>
              <a:ext cx="1360405" cy="814657"/>
              <a:chOff x="2504315" y="5752306"/>
              <a:chExt cx="1360405" cy="814657"/>
            </a:xfrm>
          </p:grpSpPr>
          <p:grpSp>
            <p:nvGrpSpPr>
              <p:cNvPr id="55" name="Group 165">
                <a:extLst>
                  <a:ext uri="{FF2B5EF4-FFF2-40B4-BE49-F238E27FC236}">
                    <a16:creationId xmlns:a16="http://schemas.microsoft.com/office/drawing/2014/main" id="{3E3353C0-C53E-48DD-9801-35C1F5FE4DCC}"/>
                  </a:ext>
                </a:extLst>
              </p:cNvPr>
              <p:cNvGrpSpPr/>
              <p:nvPr/>
            </p:nvGrpSpPr>
            <p:grpSpPr>
              <a:xfrm>
                <a:off x="2660431" y="5752306"/>
                <a:ext cx="386245" cy="429408"/>
                <a:chOff x="569381" y="4773545"/>
                <a:chExt cx="875372" cy="1047634"/>
              </a:xfrm>
            </p:grpSpPr>
            <p:pic>
              <p:nvPicPr>
                <p:cNvPr id="57" name="Picture 167">
                  <a:extLst>
                    <a:ext uri="{FF2B5EF4-FFF2-40B4-BE49-F238E27FC236}">
                      <a16:creationId xmlns:a16="http://schemas.microsoft.com/office/drawing/2014/main" id="{2614CBF2-EC50-471D-AC79-6AE9761251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381" y="4773545"/>
                  <a:ext cx="875372" cy="1047634"/>
                </a:xfrm>
                <a:prstGeom prst="rect">
                  <a:avLst/>
                </a:prstGeom>
              </p:spPr>
            </p:pic>
            <p:sp>
              <p:nvSpPr>
                <p:cNvPr id="58" name="TextBox 168">
                  <a:extLst>
                    <a:ext uri="{FF2B5EF4-FFF2-40B4-BE49-F238E27FC236}">
                      <a16:creationId xmlns:a16="http://schemas.microsoft.com/office/drawing/2014/main" id="{18073154-8879-431B-9978-CEF44B50B4F4}"/>
                    </a:ext>
                  </a:extLst>
                </p:cNvPr>
                <p:cNvSpPr txBox="1"/>
                <p:nvPr/>
              </p:nvSpPr>
              <p:spPr>
                <a:xfrm>
                  <a:off x="704992" y="4897322"/>
                  <a:ext cx="666361" cy="785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p:grpSp>
          <p:sp>
            <p:nvSpPr>
              <p:cNvPr id="56" name="TextBox 166">
                <a:extLst>
                  <a:ext uri="{FF2B5EF4-FFF2-40B4-BE49-F238E27FC236}">
                    <a16:creationId xmlns:a16="http://schemas.microsoft.com/office/drawing/2014/main" id="{6CAD2AE6-BD21-4D09-8C08-4A7143BFE525}"/>
                  </a:ext>
                </a:extLst>
              </p:cNvPr>
              <p:cNvSpPr txBox="1"/>
              <p:nvPr/>
            </p:nvSpPr>
            <p:spPr>
              <a:xfrm>
                <a:off x="2504315" y="6245096"/>
                <a:ext cx="1360405" cy="321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H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VM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</a:t>
                </a:r>
                <a:r>
                  <a:rPr lang="zh-CHS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代理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9" name="Group 169">
              <a:extLst>
                <a:ext uri="{FF2B5EF4-FFF2-40B4-BE49-F238E27FC236}">
                  <a16:creationId xmlns:a16="http://schemas.microsoft.com/office/drawing/2014/main" id="{CC64C6B7-4232-401C-98CD-E4726A525AF0}"/>
                </a:ext>
              </a:extLst>
            </p:cNvPr>
            <p:cNvGrpSpPr/>
            <p:nvPr/>
          </p:nvGrpSpPr>
          <p:grpSpPr>
            <a:xfrm>
              <a:off x="2049587" y="5759833"/>
              <a:ext cx="1360405" cy="812594"/>
              <a:chOff x="2441358" y="5752306"/>
              <a:chExt cx="1360405" cy="812594"/>
            </a:xfrm>
          </p:grpSpPr>
          <p:grpSp>
            <p:nvGrpSpPr>
              <p:cNvPr id="60" name="Group 170">
                <a:extLst>
                  <a:ext uri="{FF2B5EF4-FFF2-40B4-BE49-F238E27FC236}">
                    <a16:creationId xmlns:a16="http://schemas.microsoft.com/office/drawing/2014/main" id="{58EFFFDF-2194-4427-8585-E0A065E5A48F}"/>
                  </a:ext>
                </a:extLst>
              </p:cNvPr>
              <p:cNvGrpSpPr/>
              <p:nvPr/>
            </p:nvGrpSpPr>
            <p:grpSpPr>
              <a:xfrm>
                <a:off x="2660431" y="5752306"/>
                <a:ext cx="386245" cy="429408"/>
                <a:chOff x="569381" y="4773545"/>
                <a:chExt cx="875372" cy="1047634"/>
              </a:xfrm>
            </p:grpSpPr>
            <p:pic>
              <p:nvPicPr>
                <p:cNvPr id="62" name="Picture 172">
                  <a:extLst>
                    <a:ext uri="{FF2B5EF4-FFF2-40B4-BE49-F238E27FC236}">
                      <a16:creationId xmlns:a16="http://schemas.microsoft.com/office/drawing/2014/main" id="{892F38A3-E7A7-424E-8BF3-881E8FBFF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381" y="4773545"/>
                  <a:ext cx="875372" cy="1047634"/>
                </a:xfrm>
                <a:prstGeom prst="rect">
                  <a:avLst/>
                </a:prstGeom>
              </p:spPr>
            </p:pic>
            <p:sp>
              <p:nvSpPr>
                <p:cNvPr id="63" name="TextBox 173">
                  <a:extLst>
                    <a:ext uri="{FF2B5EF4-FFF2-40B4-BE49-F238E27FC236}">
                      <a16:creationId xmlns:a16="http://schemas.microsoft.com/office/drawing/2014/main" id="{F56DD86D-95C0-4F59-947B-6B44B8AF309B}"/>
                    </a:ext>
                  </a:extLst>
                </p:cNvPr>
                <p:cNvSpPr txBox="1"/>
                <p:nvPr/>
              </p:nvSpPr>
              <p:spPr>
                <a:xfrm>
                  <a:off x="704992" y="4897322"/>
                  <a:ext cx="666361" cy="785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p:grpSp>
          <p:sp>
            <p:nvSpPr>
              <p:cNvPr id="61" name="TextBox 171">
                <a:extLst>
                  <a:ext uri="{FF2B5EF4-FFF2-40B4-BE49-F238E27FC236}">
                    <a16:creationId xmlns:a16="http://schemas.microsoft.com/office/drawing/2014/main" id="{529958E1-2BD4-498F-AF8E-B189435E7B84}"/>
                  </a:ext>
                </a:extLst>
              </p:cNvPr>
              <p:cNvSpPr txBox="1"/>
              <p:nvPr/>
            </p:nvSpPr>
            <p:spPr>
              <a:xfrm>
                <a:off x="2441358" y="6243033"/>
                <a:ext cx="1360405" cy="321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H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VM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</a:t>
                </a:r>
                <a:r>
                  <a:rPr lang="zh-CHS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代理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4" name="Straight Connector 174">
              <a:extLst>
                <a:ext uri="{FF2B5EF4-FFF2-40B4-BE49-F238E27FC236}">
                  <a16:creationId xmlns:a16="http://schemas.microsoft.com/office/drawing/2014/main" id="{5DBA18A5-9EAF-4CA6-BC59-9D3E4BAD62E0}"/>
                </a:ext>
              </a:extLst>
            </p:cNvPr>
            <p:cNvCxnSpPr/>
            <p:nvPr/>
          </p:nvCxnSpPr>
          <p:spPr>
            <a:xfrm flipV="1">
              <a:off x="879881" y="3510059"/>
              <a:ext cx="6672" cy="1510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75">
              <a:extLst>
                <a:ext uri="{FF2B5EF4-FFF2-40B4-BE49-F238E27FC236}">
                  <a16:creationId xmlns:a16="http://schemas.microsoft.com/office/drawing/2014/main" id="{15E1D625-886C-4590-9AC0-D1AB2AAA1E3A}"/>
                </a:ext>
              </a:extLst>
            </p:cNvPr>
            <p:cNvCxnSpPr/>
            <p:nvPr/>
          </p:nvCxnSpPr>
          <p:spPr>
            <a:xfrm flipV="1">
              <a:off x="2444307" y="3511353"/>
              <a:ext cx="6672" cy="1510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176">
              <a:extLst>
                <a:ext uri="{FF2B5EF4-FFF2-40B4-BE49-F238E27FC236}">
                  <a16:creationId xmlns:a16="http://schemas.microsoft.com/office/drawing/2014/main" id="{43B3EE1D-FB2C-4AFB-8B15-E748B7529912}"/>
                </a:ext>
              </a:extLst>
            </p:cNvPr>
            <p:cNvGrpSpPr/>
            <p:nvPr/>
          </p:nvGrpSpPr>
          <p:grpSpPr>
            <a:xfrm>
              <a:off x="10203220" y="1201012"/>
              <a:ext cx="917140" cy="621241"/>
              <a:chOff x="3115906" y="1041401"/>
              <a:chExt cx="5136843" cy="4115495"/>
            </a:xfrm>
          </p:grpSpPr>
          <p:pic>
            <p:nvPicPr>
              <p:cNvPr id="67" name="Picture 177">
                <a:extLst>
                  <a:ext uri="{FF2B5EF4-FFF2-40B4-BE49-F238E27FC236}">
                    <a16:creationId xmlns:a16="http://schemas.microsoft.com/office/drawing/2014/main" id="{5FEFF0E8-CF1C-4EFF-8A11-FEE9AABB9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15906" y="1041401"/>
                <a:ext cx="5136843" cy="4115495"/>
              </a:xfrm>
              <a:prstGeom prst="rect">
                <a:avLst/>
              </a:prstGeom>
            </p:spPr>
          </p:pic>
          <p:pic>
            <p:nvPicPr>
              <p:cNvPr id="68" name="Picture 178">
                <a:extLst>
                  <a:ext uri="{FF2B5EF4-FFF2-40B4-BE49-F238E27FC236}">
                    <a16:creationId xmlns:a16="http://schemas.microsoft.com/office/drawing/2014/main" id="{2D6F3300-37A8-487A-8297-7F1F3960B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5242" y="1353169"/>
                <a:ext cx="4621319" cy="3011626"/>
              </a:xfrm>
              <a:prstGeom prst="rect">
                <a:avLst/>
              </a:prstGeom>
            </p:spPr>
          </p:pic>
        </p:grpSp>
        <p:grpSp>
          <p:nvGrpSpPr>
            <p:cNvPr id="69" name="Group 179">
              <a:extLst>
                <a:ext uri="{FF2B5EF4-FFF2-40B4-BE49-F238E27FC236}">
                  <a16:creationId xmlns:a16="http://schemas.microsoft.com/office/drawing/2014/main" id="{88CFB05C-675E-4829-9361-FBE84DD0BD19}"/>
                </a:ext>
              </a:extLst>
            </p:cNvPr>
            <p:cNvGrpSpPr/>
            <p:nvPr/>
          </p:nvGrpSpPr>
          <p:grpSpPr>
            <a:xfrm>
              <a:off x="5479286" y="996085"/>
              <a:ext cx="3960714" cy="1310243"/>
              <a:chOff x="5083528" y="1092135"/>
              <a:chExt cx="3960714" cy="1310243"/>
            </a:xfrm>
          </p:grpSpPr>
          <p:grpSp>
            <p:nvGrpSpPr>
              <p:cNvPr id="70" name="Group 180">
                <a:extLst>
                  <a:ext uri="{FF2B5EF4-FFF2-40B4-BE49-F238E27FC236}">
                    <a16:creationId xmlns:a16="http://schemas.microsoft.com/office/drawing/2014/main" id="{576C5359-577F-40C1-AF65-E8ABD6752304}"/>
                  </a:ext>
                </a:extLst>
              </p:cNvPr>
              <p:cNvGrpSpPr/>
              <p:nvPr/>
            </p:nvGrpSpPr>
            <p:grpSpPr>
              <a:xfrm>
                <a:off x="7005585" y="1092135"/>
                <a:ext cx="466435" cy="341544"/>
                <a:chOff x="7773065" y="1083865"/>
                <a:chExt cx="466435" cy="341544"/>
              </a:xfrm>
            </p:grpSpPr>
            <p:sp>
              <p:nvSpPr>
                <p:cNvPr id="74" name="TextBox 184">
                  <a:extLst>
                    <a:ext uri="{FF2B5EF4-FFF2-40B4-BE49-F238E27FC236}">
                      <a16:creationId xmlns:a16="http://schemas.microsoft.com/office/drawing/2014/main" id="{CFDA35BC-B536-4DE2-816A-4E57170A0F86}"/>
                    </a:ext>
                  </a:extLst>
                </p:cNvPr>
                <p:cNvSpPr txBox="1"/>
                <p:nvPr/>
              </p:nvSpPr>
              <p:spPr>
                <a:xfrm>
                  <a:off x="8004527" y="1103543"/>
                  <a:ext cx="234973" cy="3218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TextBox 185">
                  <a:extLst>
                    <a:ext uri="{FF2B5EF4-FFF2-40B4-BE49-F238E27FC236}">
                      <a16:creationId xmlns:a16="http://schemas.microsoft.com/office/drawing/2014/main" id="{809D2C34-53D3-40E8-9C8C-928124286301}"/>
                    </a:ext>
                  </a:extLst>
                </p:cNvPr>
                <p:cNvSpPr txBox="1"/>
                <p:nvPr/>
              </p:nvSpPr>
              <p:spPr>
                <a:xfrm>
                  <a:off x="7773065" y="1083865"/>
                  <a:ext cx="294022" cy="3218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p:grpSp>
          <p:pic>
            <p:nvPicPr>
              <p:cNvPr id="71" name="Picture 181">
                <a:extLst>
                  <a:ext uri="{FF2B5EF4-FFF2-40B4-BE49-F238E27FC236}">
                    <a16:creationId xmlns:a16="http://schemas.microsoft.com/office/drawing/2014/main" id="{E542A7BF-58C6-4E36-86DF-D1064178A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83528" y="1388812"/>
                <a:ext cx="1852003" cy="946279"/>
              </a:xfrm>
              <a:prstGeom prst="rect">
                <a:avLst/>
              </a:prstGeom>
            </p:spPr>
          </p:pic>
          <p:pic>
            <p:nvPicPr>
              <p:cNvPr id="72" name="Picture 182">
                <a:extLst>
                  <a:ext uri="{FF2B5EF4-FFF2-40B4-BE49-F238E27FC236}">
                    <a16:creationId xmlns:a16="http://schemas.microsoft.com/office/drawing/2014/main" id="{E36285F4-6F1D-4330-A938-3ECBC8EC9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2239" y="1456099"/>
                <a:ext cx="1852003" cy="946279"/>
              </a:xfrm>
              <a:prstGeom prst="rect">
                <a:avLst/>
              </a:prstGeom>
            </p:spPr>
          </p:pic>
          <p:pic>
            <p:nvPicPr>
              <p:cNvPr id="73" name="Picture 183">
                <a:extLst>
                  <a:ext uri="{FF2B5EF4-FFF2-40B4-BE49-F238E27FC236}">
                    <a16:creationId xmlns:a16="http://schemas.microsoft.com/office/drawing/2014/main" id="{8FAAFB6C-4F2C-45D4-9B2C-FB863135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83084" y="1450162"/>
                <a:ext cx="1852003" cy="946279"/>
              </a:xfrm>
              <a:prstGeom prst="rect">
                <a:avLst/>
              </a:prstGeom>
            </p:spPr>
          </p:pic>
        </p:grpSp>
        <p:cxnSp>
          <p:nvCxnSpPr>
            <p:cNvPr id="76" name="Straight Connector 186">
              <a:extLst>
                <a:ext uri="{FF2B5EF4-FFF2-40B4-BE49-F238E27FC236}">
                  <a16:creationId xmlns:a16="http://schemas.microsoft.com/office/drawing/2014/main" id="{57E51E21-6A08-4CF1-B3F7-AB8699BC5AD7}"/>
                </a:ext>
              </a:extLst>
            </p:cNvPr>
            <p:cNvCxnSpPr/>
            <p:nvPr/>
          </p:nvCxnSpPr>
          <p:spPr>
            <a:xfrm flipH="1">
              <a:off x="5923037" y="2492834"/>
              <a:ext cx="2880779" cy="3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187">
              <a:extLst>
                <a:ext uri="{FF2B5EF4-FFF2-40B4-BE49-F238E27FC236}">
                  <a16:creationId xmlns:a16="http://schemas.microsoft.com/office/drawing/2014/main" id="{C0DF482B-9C20-4982-BEF4-8286489A8F92}"/>
                </a:ext>
              </a:extLst>
            </p:cNvPr>
            <p:cNvCxnSpPr/>
            <p:nvPr/>
          </p:nvCxnSpPr>
          <p:spPr>
            <a:xfrm flipV="1">
              <a:off x="6275055" y="2296157"/>
              <a:ext cx="0" cy="195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88">
              <a:extLst>
                <a:ext uri="{FF2B5EF4-FFF2-40B4-BE49-F238E27FC236}">
                  <a16:creationId xmlns:a16="http://schemas.microsoft.com/office/drawing/2014/main" id="{9C3960B5-4ECA-40AF-95EF-ED657D5D299D}"/>
                </a:ext>
              </a:extLst>
            </p:cNvPr>
            <p:cNvCxnSpPr/>
            <p:nvPr/>
          </p:nvCxnSpPr>
          <p:spPr>
            <a:xfrm flipV="1">
              <a:off x="7331289" y="2296156"/>
              <a:ext cx="0" cy="195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89">
              <a:extLst>
                <a:ext uri="{FF2B5EF4-FFF2-40B4-BE49-F238E27FC236}">
                  <a16:creationId xmlns:a16="http://schemas.microsoft.com/office/drawing/2014/main" id="{C3B22802-E4AD-404E-87A8-923E4686C641}"/>
                </a:ext>
              </a:extLst>
            </p:cNvPr>
            <p:cNvCxnSpPr/>
            <p:nvPr/>
          </p:nvCxnSpPr>
          <p:spPr>
            <a:xfrm flipV="1">
              <a:off x="8372235" y="2296156"/>
              <a:ext cx="0" cy="195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190">
              <a:extLst>
                <a:ext uri="{FF2B5EF4-FFF2-40B4-BE49-F238E27FC236}">
                  <a16:creationId xmlns:a16="http://schemas.microsoft.com/office/drawing/2014/main" id="{B3B09632-32AE-4F13-8DB8-6C16C3D87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74686" y="5913512"/>
              <a:ext cx="569820" cy="569820"/>
            </a:xfrm>
            <a:prstGeom prst="rect">
              <a:avLst/>
            </a:prstGeom>
          </p:spPr>
        </p:pic>
        <p:pic>
          <p:nvPicPr>
            <p:cNvPr id="81" name="Picture 191">
              <a:extLst>
                <a:ext uri="{FF2B5EF4-FFF2-40B4-BE49-F238E27FC236}">
                  <a16:creationId xmlns:a16="http://schemas.microsoft.com/office/drawing/2014/main" id="{E9A2522C-F83F-4C5A-B435-B9B49BEDB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40606" y="5929998"/>
              <a:ext cx="320349" cy="492844"/>
            </a:xfrm>
            <a:prstGeom prst="rect">
              <a:avLst/>
            </a:prstGeom>
          </p:spPr>
        </p:pic>
        <p:pic>
          <p:nvPicPr>
            <p:cNvPr id="82" name="Picture 192">
              <a:extLst>
                <a:ext uri="{FF2B5EF4-FFF2-40B4-BE49-F238E27FC236}">
                  <a16:creationId xmlns:a16="http://schemas.microsoft.com/office/drawing/2014/main" id="{404DD8E1-6889-49C5-82F8-28CDBFE69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1183" y="4796972"/>
              <a:ext cx="1685248" cy="861076"/>
            </a:xfrm>
            <a:prstGeom prst="rect">
              <a:avLst/>
            </a:prstGeom>
          </p:spPr>
        </p:pic>
        <p:pic>
          <p:nvPicPr>
            <p:cNvPr id="83" name="Picture 193">
              <a:extLst>
                <a:ext uri="{FF2B5EF4-FFF2-40B4-BE49-F238E27FC236}">
                  <a16:creationId xmlns:a16="http://schemas.microsoft.com/office/drawing/2014/main" id="{7B105821-D12D-4AD6-9616-57AA9AF8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62638" y="5142658"/>
              <a:ext cx="1520127" cy="776707"/>
            </a:xfrm>
            <a:prstGeom prst="rect">
              <a:avLst/>
            </a:prstGeom>
          </p:spPr>
        </p:pic>
        <p:pic>
          <p:nvPicPr>
            <p:cNvPr id="84" name="Picture 194">
              <a:extLst>
                <a:ext uri="{FF2B5EF4-FFF2-40B4-BE49-F238E27FC236}">
                  <a16:creationId xmlns:a16="http://schemas.microsoft.com/office/drawing/2014/main" id="{42BD3BC7-67EB-40CB-A78C-71D60A45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7249" y="5157360"/>
              <a:ext cx="1520127" cy="776707"/>
            </a:xfrm>
            <a:prstGeom prst="rect">
              <a:avLst/>
            </a:prstGeom>
          </p:spPr>
        </p:pic>
        <p:grpSp>
          <p:nvGrpSpPr>
            <p:cNvPr id="86" name="Group 196">
              <a:extLst>
                <a:ext uri="{FF2B5EF4-FFF2-40B4-BE49-F238E27FC236}">
                  <a16:creationId xmlns:a16="http://schemas.microsoft.com/office/drawing/2014/main" id="{042EC70A-5BCF-45C0-AB4D-83CF14098980}"/>
                </a:ext>
              </a:extLst>
            </p:cNvPr>
            <p:cNvGrpSpPr/>
            <p:nvPr/>
          </p:nvGrpSpPr>
          <p:grpSpPr>
            <a:xfrm>
              <a:off x="8883393" y="989158"/>
              <a:ext cx="386245" cy="429409"/>
              <a:chOff x="569381" y="4773545"/>
              <a:chExt cx="875372" cy="1047634"/>
            </a:xfrm>
          </p:grpSpPr>
          <p:pic>
            <p:nvPicPr>
              <p:cNvPr id="88" name="Picture 198">
                <a:extLst>
                  <a:ext uri="{FF2B5EF4-FFF2-40B4-BE49-F238E27FC236}">
                    <a16:creationId xmlns:a16="http://schemas.microsoft.com/office/drawing/2014/main" id="{DCCBED2F-2F1A-43AA-8642-B3D00063F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381" y="4773545"/>
                <a:ext cx="875372" cy="1047634"/>
              </a:xfrm>
              <a:prstGeom prst="rect">
                <a:avLst/>
              </a:prstGeom>
            </p:spPr>
          </p:pic>
          <p:sp>
            <p:nvSpPr>
              <p:cNvPr id="89" name="TextBox 199">
                <a:extLst>
                  <a:ext uri="{FF2B5EF4-FFF2-40B4-BE49-F238E27FC236}">
                    <a16:creationId xmlns:a16="http://schemas.microsoft.com/office/drawing/2014/main" id="{6EF171E8-E59C-4063-A4FC-6D4A68C30AFD}"/>
                  </a:ext>
                </a:extLst>
              </p:cNvPr>
              <p:cNvSpPr txBox="1"/>
              <p:nvPr/>
            </p:nvSpPr>
            <p:spPr>
              <a:xfrm>
                <a:off x="704992" y="4897322"/>
                <a:ext cx="666361" cy="785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p:grpSp>
        <p:grpSp>
          <p:nvGrpSpPr>
            <p:cNvPr id="91" name="Group 201">
              <a:extLst>
                <a:ext uri="{FF2B5EF4-FFF2-40B4-BE49-F238E27FC236}">
                  <a16:creationId xmlns:a16="http://schemas.microsoft.com/office/drawing/2014/main" id="{65B5C6A1-5791-41ED-9F30-F62818857B20}"/>
                </a:ext>
              </a:extLst>
            </p:cNvPr>
            <p:cNvGrpSpPr/>
            <p:nvPr/>
          </p:nvGrpSpPr>
          <p:grpSpPr>
            <a:xfrm>
              <a:off x="7852615" y="1004617"/>
              <a:ext cx="386245" cy="429408"/>
              <a:chOff x="569381" y="4773545"/>
              <a:chExt cx="875372" cy="1047634"/>
            </a:xfrm>
          </p:grpSpPr>
          <p:pic>
            <p:nvPicPr>
              <p:cNvPr id="93" name="Picture 203">
                <a:extLst>
                  <a:ext uri="{FF2B5EF4-FFF2-40B4-BE49-F238E27FC236}">
                    <a16:creationId xmlns:a16="http://schemas.microsoft.com/office/drawing/2014/main" id="{FC7B627C-093F-44DA-B403-4C6321B25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381" y="4773545"/>
                <a:ext cx="875372" cy="1047634"/>
              </a:xfrm>
              <a:prstGeom prst="rect">
                <a:avLst/>
              </a:prstGeom>
            </p:spPr>
          </p:pic>
          <p:sp>
            <p:nvSpPr>
              <p:cNvPr id="94" name="TextBox 204">
                <a:extLst>
                  <a:ext uri="{FF2B5EF4-FFF2-40B4-BE49-F238E27FC236}">
                    <a16:creationId xmlns:a16="http://schemas.microsoft.com/office/drawing/2014/main" id="{F8ED3F55-EEAB-4ADB-ADF1-41B69274C522}"/>
                  </a:ext>
                </a:extLst>
              </p:cNvPr>
              <p:cNvSpPr txBox="1"/>
              <p:nvPr/>
            </p:nvSpPr>
            <p:spPr>
              <a:xfrm>
                <a:off x="704992" y="4897322"/>
                <a:ext cx="666361" cy="785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p:grpSp>
        <p:grpSp>
          <p:nvGrpSpPr>
            <p:cNvPr id="95" name="Group 205">
              <a:extLst>
                <a:ext uri="{FF2B5EF4-FFF2-40B4-BE49-F238E27FC236}">
                  <a16:creationId xmlns:a16="http://schemas.microsoft.com/office/drawing/2014/main" id="{1FD03B5D-619D-4162-AB83-E6EBA7BCF160}"/>
                </a:ext>
              </a:extLst>
            </p:cNvPr>
            <p:cNvGrpSpPr/>
            <p:nvPr/>
          </p:nvGrpSpPr>
          <p:grpSpPr>
            <a:xfrm>
              <a:off x="6582749" y="954066"/>
              <a:ext cx="626374" cy="1249275"/>
              <a:chOff x="2552397" y="5752306"/>
              <a:chExt cx="626374" cy="1249275"/>
            </a:xfrm>
          </p:grpSpPr>
          <p:grpSp>
            <p:nvGrpSpPr>
              <p:cNvPr id="96" name="Group 206">
                <a:extLst>
                  <a:ext uri="{FF2B5EF4-FFF2-40B4-BE49-F238E27FC236}">
                    <a16:creationId xmlns:a16="http://schemas.microsoft.com/office/drawing/2014/main" id="{165717D9-7884-4CE0-BBC5-381E009B8FD2}"/>
                  </a:ext>
                </a:extLst>
              </p:cNvPr>
              <p:cNvGrpSpPr/>
              <p:nvPr/>
            </p:nvGrpSpPr>
            <p:grpSpPr>
              <a:xfrm>
                <a:off x="2660431" y="5752306"/>
                <a:ext cx="386245" cy="429408"/>
                <a:chOff x="569381" y="4773545"/>
                <a:chExt cx="875372" cy="1047634"/>
              </a:xfrm>
            </p:grpSpPr>
            <p:pic>
              <p:nvPicPr>
                <p:cNvPr id="98" name="Picture 208">
                  <a:extLst>
                    <a:ext uri="{FF2B5EF4-FFF2-40B4-BE49-F238E27FC236}">
                      <a16:creationId xmlns:a16="http://schemas.microsoft.com/office/drawing/2014/main" id="{F209B2CF-95FD-483C-93A4-25741EFD7B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381" y="4773545"/>
                  <a:ext cx="875372" cy="1047634"/>
                </a:xfrm>
                <a:prstGeom prst="rect">
                  <a:avLst/>
                </a:prstGeom>
              </p:spPr>
            </p:pic>
            <p:sp>
              <p:nvSpPr>
                <p:cNvPr id="99" name="TextBox 209">
                  <a:extLst>
                    <a:ext uri="{FF2B5EF4-FFF2-40B4-BE49-F238E27FC236}">
                      <a16:creationId xmlns:a16="http://schemas.microsoft.com/office/drawing/2014/main" id="{2071BCDC-A8FE-45F7-AF80-DA7002537C36}"/>
                    </a:ext>
                  </a:extLst>
                </p:cNvPr>
                <p:cNvSpPr txBox="1"/>
                <p:nvPr/>
              </p:nvSpPr>
              <p:spPr>
                <a:xfrm>
                  <a:off x="704992" y="4897322"/>
                  <a:ext cx="666361" cy="785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p:grpSp>
          <p:sp>
            <p:nvSpPr>
              <p:cNvPr id="97" name="TextBox 207">
                <a:extLst>
                  <a:ext uri="{FF2B5EF4-FFF2-40B4-BE49-F238E27FC236}">
                    <a16:creationId xmlns:a16="http://schemas.microsoft.com/office/drawing/2014/main" id="{25EB4EDF-EFAD-4571-9A6D-69BAA97B306B}"/>
                  </a:ext>
                </a:extLst>
              </p:cNvPr>
              <p:cNvSpPr txBox="1"/>
              <p:nvPr/>
            </p:nvSpPr>
            <p:spPr>
              <a:xfrm>
                <a:off x="2552397" y="6250559"/>
                <a:ext cx="626374" cy="7510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0" name="TextBox 211">
              <a:extLst>
                <a:ext uri="{FF2B5EF4-FFF2-40B4-BE49-F238E27FC236}">
                  <a16:creationId xmlns:a16="http://schemas.microsoft.com/office/drawing/2014/main" id="{A5A4830F-4536-49F8-978D-C060F3481E93}"/>
                </a:ext>
              </a:extLst>
            </p:cNvPr>
            <p:cNvSpPr txBox="1"/>
            <p:nvPr/>
          </p:nvSpPr>
          <p:spPr>
            <a:xfrm>
              <a:off x="9380099" y="2748316"/>
              <a:ext cx="2284063" cy="321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H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数据采集</a:t>
              </a:r>
              <a:r>
                <a:rPr kumimoji="0" lang="en-US" altLang="zh-CH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0" lang="zh-CH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本地安全分析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TextBox 215">
              <a:extLst>
                <a:ext uri="{FF2B5EF4-FFF2-40B4-BE49-F238E27FC236}">
                  <a16:creationId xmlns:a16="http://schemas.microsoft.com/office/drawing/2014/main" id="{0AB40601-16A3-47E9-A003-82541A77AD5B}"/>
                </a:ext>
              </a:extLst>
            </p:cNvPr>
            <p:cNvSpPr txBox="1"/>
            <p:nvPr/>
          </p:nvSpPr>
          <p:spPr>
            <a:xfrm>
              <a:off x="10348520" y="3670707"/>
              <a:ext cx="822116" cy="321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H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镜像口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TextBox 217">
              <a:extLst>
                <a:ext uri="{FF2B5EF4-FFF2-40B4-BE49-F238E27FC236}">
                  <a16:creationId xmlns:a16="http://schemas.microsoft.com/office/drawing/2014/main" id="{DD313B26-322A-4788-A50A-0142C2EF9C1A}"/>
                </a:ext>
              </a:extLst>
            </p:cNvPr>
            <p:cNvSpPr txBox="1"/>
            <p:nvPr/>
          </p:nvSpPr>
          <p:spPr>
            <a:xfrm>
              <a:off x="8801815" y="1445171"/>
              <a:ext cx="681721" cy="53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集中管理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Box 224">
              <a:extLst>
                <a:ext uri="{FF2B5EF4-FFF2-40B4-BE49-F238E27FC236}">
                  <a16:creationId xmlns:a16="http://schemas.microsoft.com/office/drawing/2014/main" id="{C404F99F-9B45-4ACA-8186-03C45D37EF84}"/>
                </a:ext>
              </a:extLst>
            </p:cNvPr>
            <p:cNvSpPr txBox="1"/>
            <p:nvPr/>
          </p:nvSpPr>
          <p:spPr>
            <a:xfrm>
              <a:off x="6594360" y="1445171"/>
              <a:ext cx="626374" cy="536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TextBox 230">
              <a:extLst>
                <a:ext uri="{FF2B5EF4-FFF2-40B4-BE49-F238E27FC236}">
                  <a16:creationId xmlns:a16="http://schemas.microsoft.com/office/drawing/2014/main" id="{056FB940-59AE-40A0-BF2E-8C56C2D0EB5D}"/>
                </a:ext>
              </a:extLst>
            </p:cNvPr>
            <p:cNvSpPr txBox="1"/>
            <p:nvPr/>
          </p:nvSpPr>
          <p:spPr>
            <a:xfrm>
              <a:off x="7696147" y="1445171"/>
              <a:ext cx="624143" cy="53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TextBox 232">
              <a:extLst>
                <a:ext uri="{FF2B5EF4-FFF2-40B4-BE49-F238E27FC236}">
                  <a16:creationId xmlns:a16="http://schemas.microsoft.com/office/drawing/2014/main" id="{9B4B031E-8F47-49D0-A562-5B0CAFAA71CD}"/>
                </a:ext>
              </a:extLst>
            </p:cNvPr>
            <p:cNvSpPr txBox="1"/>
            <p:nvPr/>
          </p:nvSpPr>
          <p:spPr>
            <a:xfrm>
              <a:off x="560177" y="6269557"/>
              <a:ext cx="1360406" cy="321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H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VM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上的</a:t>
              </a:r>
              <a:r>
                <a:rPr kumimoji="0" lang="zh-CH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TextBox 234">
              <a:extLst>
                <a:ext uri="{FF2B5EF4-FFF2-40B4-BE49-F238E27FC236}">
                  <a16:creationId xmlns:a16="http://schemas.microsoft.com/office/drawing/2014/main" id="{C4C37052-0615-4238-B1BD-B4A895824B10}"/>
                </a:ext>
              </a:extLst>
            </p:cNvPr>
            <p:cNvSpPr txBox="1"/>
            <p:nvPr/>
          </p:nvSpPr>
          <p:spPr>
            <a:xfrm>
              <a:off x="1965643" y="6269557"/>
              <a:ext cx="1360406" cy="321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H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VM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上的</a:t>
              </a:r>
              <a:r>
                <a:rPr kumimoji="0" lang="zh-CH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TextBox 236">
              <a:extLst>
                <a:ext uri="{FF2B5EF4-FFF2-40B4-BE49-F238E27FC236}">
                  <a16:creationId xmlns:a16="http://schemas.microsoft.com/office/drawing/2014/main" id="{5B0F092D-238D-495F-B895-F5B074637D06}"/>
                </a:ext>
              </a:extLst>
            </p:cNvPr>
            <p:cNvSpPr txBox="1"/>
            <p:nvPr/>
          </p:nvSpPr>
          <p:spPr>
            <a:xfrm>
              <a:off x="3320310" y="6269557"/>
              <a:ext cx="1360406" cy="321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H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VM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上或</a:t>
              </a:r>
              <a:r>
                <a:rPr kumimoji="0" lang="zh-CH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TextBox 238">
              <a:extLst>
                <a:ext uri="{FF2B5EF4-FFF2-40B4-BE49-F238E27FC236}">
                  <a16:creationId xmlns:a16="http://schemas.microsoft.com/office/drawing/2014/main" id="{F7FFEBCF-5D25-47DD-8FEC-5010DDFF2321}"/>
                </a:ext>
              </a:extLst>
            </p:cNvPr>
            <p:cNvSpPr txBox="1"/>
            <p:nvPr/>
          </p:nvSpPr>
          <p:spPr>
            <a:xfrm>
              <a:off x="4661231" y="6269557"/>
              <a:ext cx="1360406" cy="321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H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VM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上或</a:t>
              </a:r>
              <a:r>
                <a:rPr kumimoji="0" lang="zh-CH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TextBox 240">
              <a:extLst>
                <a:ext uri="{FF2B5EF4-FFF2-40B4-BE49-F238E27FC236}">
                  <a16:creationId xmlns:a16="http://schemas.microsoft.com/office/drawing/2014/main" id="{D17553E9-DCBD-4388-AC6E-5684EC620FF7}"/>
                </a:ext>
              </a:extLst>
            </p:cNvPr>
            <p:cNvSpPr txBox="1"/>
            <p:nvPr/>
          </p:nvSpPr>
          <p:spPr>
            <a:xfrm>
              <a:off x="7519777" y="6269557"/>
              <a:ext cx="1213599" cy="321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H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或容器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TextBox 242">
              <a:extLst>
                <a:ext uri="{FF2B5EF4-FFF2-40B4-BE49-F238E27FC236}">
                  <a16:creationId xmlns:a16="http://schemas.microsoft.com/office/drawing/2014/main" id="{62843FC9-D4A4-4712-AEFF-35BDBAF3858C}"/>
                </a:ext>
              </a:extLst>
            </p:cNvPr>
            <p:cNvSpPr txBox="1"/>
            <p:nvPr/>
          </p:nvSpPr>
          <p:spPr>
            <a:xfrm>
              <a:off x="6501736" y="6275385"/>
              <a:ext cx="626374" cy="321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TextBox 246">
              <a:extLst>
                <a:ext uri="{FF2B5EF4-FFF2-40B4-BE49-F238E27FC236}">
                  <a16:creationId xmlns:a16="http://schemas.microsoft.com/office/drawing/2014/main" id="{3956222B-DB32-4105-8CA8-8FCEA449AC7E}"/>
                </a:ext>
              </a:extLst>
            </p:cNvPr>
            <p:cNvSpPr txBox="1"/>
            <p:nvPr/>
          </p:nvSpPr>
          <p:spPr>
            <a:xfrm>
              <a:off x="10110775" y="1934911"/>
              <a:ext cx="1213599" cy="321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管理控制台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2227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标题 1"/>
          <p:cNvSpPr txBox="1">
            <a:spLocks noGrp="1"/>
          </p:cNvSpPr>
          <p:nvPr>
            <p:ph type="title"/>
          </p:nvPr>
        </p:nvSpPr>
        <p:spPr>
          <a:xfrm>
            <a:off x="213850" y="351313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lang="zh-CN" altLang="en-US" sz="2800" dirty="0"/>
              <a:t>分布式智能安全架构</a:t>
            </a:r>
            <a:endParaRPr sz="2800" dirty="0"/>
          </a:p>
        </p:txBody>
      </p:sp>
      <p:sp>
        <p:nvSpPr>
          <p:cNvPr id="177" name="文本占位符 4">
            <a:extLst>
              <a:ext uri="{FF2B5EF4-FFF2-40B4-BE49-F238E27FC236}">
                <a16:creationId xmlns:a16="http://schemas.microsoft.com/office/drawing/2014/main" id="{93E8C68E-04A1-4B97-BF24-8A8A2D09631D}"/>
              </a:ext>
            </a:extLst>
          </p:cNvPr>
          <p:cNvSpPr txBox="1">
            <a:spLocks/>
          </p:cNvSpPr>
          <p:nvPr/>
        </p:nvSpPr>
        <p:spPr>
          <a:xfrm>
            <a:off x="1733285" y="4457647"/>
            <a:ext cx="3995020" cy="1725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prstClr val="black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E663856-7E37-43A1-975B-DDF405352588}"/>
              </a:ext>
            </a:extLst>
          </p:cNvPr>
          <p:cNvGrpSpPr/>
          <p:nvPr/>
        </p:nvGrpSpPr>
        <p:grpSpPr>
          <a:xfrm>
            <a:off x="230458" y="935906"/>
            <a:ext cx="8683083" cy="4986187"/>
            <a:chOff x="148190" y="833800"/>
            <a:chExt cx="11911303" cy="5268161"/>
          </a:xfrm>
        </p:grpSpPr>
        <p:grpSp>
          <p:nvGrpSpPr>
            <p:cNvPr id="8" name="Group 109">
              <a:extLst>
                <a:ext uri="{FF2B5EF4-FFF2-40B4-BE49-F238E27FC236}">
                  <a16:creationId xmlns:a16="http://schemas.microsoft.com/office/drawing/2014/main" id="{9047EC6B-27D0-4BA1-BEBD-173EEAF5B0FE}"/>
                </a:ext>
              </a:extLst>
            </p:cNvPr>
            <p:cNvGrpSpPr/>
            <p:nvPr/>
          </p:nvGrpSpPr>
          <p:grpSpPr>
            <a:xfrm>
              <a:off x="4406941" y="3127912"/>
              <a:ext cx="3426817" cy="1374285"/>
              <a:chOff x="8353344" y="4789306"/>
              <a:chExt cx="3426817" cy="1374285"/>
            </a:xfrm>
            <a:solidFill>
              <a:srgbClr val="C00000"/>
            </a:solidFill>
          </p:grpSpPr>
          <p:sp>
            <p:nvSpPr>
              <p:cNvPr id="70" name="Rounded Rectangle 110">
                <a:extLst>
                  <a:ext uri="{FF2B5EF4-FFF2-40B4-BE49-F238E27FC236}">
                    <a16:creationId xmlns:a16="http://schemas.microsoft.com/office/drawing/2014/main" id="{0800E77C-D1FB-45E5-9FD6-3B524A919EE5}"/>
                  </a:ext>
                </a:extLst>
              </p:cNvPr>
              <p:cNvSpPr/>
              <p:nvPr/>
            </p:nvSpPr>
            <p:spPr>
              <a:xfrm>
                <a:off x="8353344" y="5730547"/>
                <a:ext cx="3426817" cy="433044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11">
                <a:extLst>
                  <a:ext uri="{FF2B5EF4-FFF2-40B4-BE49-F238E27FC236}">
                    <a16:creationId xmlns:a16="http://schemas.microsoft.com/office/drawing/2014/main" id="{BADD2D57-E9BA-48C4-8995-8D61557CFCE3}"/>
                  </a:ext>
                </a:extLst>
              </p:cNvPr>
              <p:cNvGrpSpPr/>
              <p:nvPr/>
            </p:nvGrpSpPr>
            <p:grpSpPr>
              <a:xfrm>
                <a:off x="8353344" y="4789306"/>
                <a:ext cx="3426817" cy="893311"/>
                <a:chOff x="8353344" y="4335381"/>
                <a:chExt cx="3426817" cy="893311"/>
              </a:xfrm>
              <a:grpFill/>
            </p:grpSpPr>
            <p:sp>
              <p:nvSpPr>
                <p:cNvPr id="72" name="Rectangle 112">
                  <a:extLst>
                    <a:ext uri="{FF2B5EF4-FFF2-40B4-BE49-F238E27FC236}">
                      <a16:creationId xmlns:a16="http://schemas.microsoft.com/office/drawing/2014/main" id="{1C3A4D5A-326C-4794-827A-E64360276AAD}"/>
                    </a:ext>
                  </a:extLst>
                </p:cNvPr>
                <p:cNvSpPr/>
                <p:nvPr/>
              </p:nvSpPr>
              <p:spPr>
                <a:xfrm>
                  <a:off x="8353344" y="4804880"/>
                  <a:ext cx="816738" cy="42381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C&amp;C</a:t>
                  </a:r>
                </a:p>
                <a:p>
                  <a:pPr algn="ctr"/>
                  <a:r>
                    <a:rPr lang="zh-CHS" altLang="en-US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检测</a:t>
                  </a:r>
                  <a:endParaRPr 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Rectangle 113">
                  <a:extLst>
                    <a:ext uri="{FF2B5EF4-FFF2-40B4-BE49-F238E27FC236}">
                      <a16:creationId xmlns:a16="http://schemas.microsoft.com/office/drawing/2014/main" id="{C3E8D3DF-C598-4109-BC08-ACB165961570}"/>
                    </a:ext>
                  </a:extLst>
                </p:cNvPr>
                <p:cNvSpPr/>
                <p:nvPr/>
              </p:nvSpPr>
              <p:spPr>
                <a:xfrm>
                  <a:off x="9238576" y="4803803"/>
                  <a:ext cx="816738" cy="42381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HS" altLang="en-US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钓鱼软件检测</a:t>
                  </a:r>
                  <a:endParaRPr 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Rectangle 114">
                  <a:extLst>
                    <a:ext uri="{FF2B5EF4-FFF2-40B4-BE49-F238E27FC236}">
                      <a16:creationId xmlns:a16="http://schemas.microsoft.com/office/drawing/2014/main" id="{69350B61-246F-4CCB-B84C-9D926ACD8C77}"/>
                    </a:ext>
                  </a:extLst>
                </p:cNvPr>
                <p:cNvSpPr/>
                <p:nvPr/>
              </p:nvSpPr>
              <p:spPr>
                <a:xfrm>
                  <a:off x="10098007" y="4803803"/>
                  <a:ext cx="816738" cy="42381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HS" altLang="en-US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僵尸网络检测</a:t>
                  </a:r>
                  <a:endParaRPr 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Rectangle 115">
                  <a:extLst>
                    <a:ext uri="{FF2B5EF4-FFF2-40B4-BE49-F238E27FC236}">
                      <a16:creationId xmlns:a16="http://schemas.microsoft.com/office/drawing/2014/main" id="{7331D910-9567-4B91-9EBC-0BC4A1B857E4}"/>
                    </a:ext>
                  </a:extLst>
                </p:cNvPr>
                <p:cNvSpPr/>
                <p:nvPr/>
              </p:nvSpPr>
              <p:spPr>
                <a:xfrm>
                  <a:off x="10963423" y="4803803"/>
                  <a:ext cx="816738" cy="42381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HS" altLang="en-US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窥探检测</a:t>
                  </a:r>
                  <a:endParaRPr 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6" name="Rectangle 116">
                  <a:extLst>
                    <a:ext uri="{FF2B5EF4-FFF2-40B4-BE49-F238E27FC236}">
                      <a16:creationId xmlns:a16="http://schemas.microsoft.com/office/drawing/2014/main" id="{92831AC3-8DA7-4363-89C3-B06F01747A63}"/>
                    </a:ext>
                  </a:extLst>
                </p:cNvPr>
                <p:cNvSpPr/>
                <p:nvPr/>
              </p:nvSpPr>
              <p:spPr>
                <a:xfrm>
                  <a:off x="8353344" y="4336819"/>
                  <a:ext cx="816738" cy="42381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HS" altLang="en-US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强力攻击检测</a:t>
                  </a:r>
                  <a:endParaRPr 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7" name="Rectangle 117">
                  <a:extLst>
                    <a:ext uri="{FF2B5EF4-FFF2-40B4-BE49-F238E27FC236}">
                      <a16:creationId xmlns:a16="http://schemas.microsoft.com/office/drawing/2014/main" id="{A108DF39-69EA-45BC-8F30-2DD39A6450A9}"/>
                    </a:ext>
                  </a:extLst>
                </p:cNvPr>
                <p:cNvSpPr/>
                <p:nvPr/>
              </p:nvSpPr>
              <p:spPr>
                <a:xfrm>
                  <a:off x="9229176" y="4337589"/>
                  <a:ext cx="816738" cy="42381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URL</a:t>
                  </a:r>
                  <a:r>
                    <a:rPr lang="zh-CHS" altLang="en-US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扫描检测</a:t>
                  </a:r>
                  <a:endParaRPr 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Rectangle 210">
                  <a:extLst>
                    <a:ext uri="{FF2B5EF4-FFF2-40B4-BE49-F238E27FC236}">
                      <a16:creationId xmlns:a16="http://schemas.microsoft.com/office/drawing/2014/main" id="{C9CF1821-30C3-4F8E-8E44-5BFC9E010EA5}"/>
                    </a:ext>
                  </a:extLst>
                </p:cNvPr>
                <p:cNvSpPr/>
                <p:nvPr/>
              </p:nvSpPr>
              <p:spPr>
                <a:xfrm>
                  <a:off x="10096300" y="4337527"/>
                  <a:ext cx="816738" cy="42381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HS" altLang="en-US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恶意主机检测</a:t>
                  </a:r>
                  <a:endParaRPr 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9" name="Rectangle 212">
                  <a:extLst>
                    <a:ext uri="{FF2B5EF4-FFF2-40B4-BE49-F238E27FC236}">
                      <a16:creationId xmlns:a16="http://schemas.microsoft.com/office/drawing/2014/main" id="{C4D54B8D-0FD5-4B2D-AFB8-AD1874E3B359}"/>
                    </a:ext>
                  </a:extLst>
                </p:cNvPr>
                <p:cNvSpPr/>
                <p:nvPr/>
              </p:nvSpPr>
              <p:spPr>
                <a:xfrm>
                  <a:off x="10963423" y="4335381"/>
                  <a:ext cx="816738" cy="42381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HS" altLang="en-US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应用扫描检测</a:t>
                  </a:r>
                  <a:endParaRPr 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" name="Group 213">
              <a:extLst>
                <a:ext uri="{FF2B5EF4-FFF2-40B4-BE49-F238E27FC236}">
                  <a16:creationId xmlns:a16="http://schemas.microsoft.com/office/drawing/2014/main" id="{DA02927C-0AA5-44BC-96F5-34964E0FE8D6}"/>
                </a:ext>
              </a:extLst>
            </p:cNvPr>
            <p:cNvGrpSpPr/>
            <p:nvPr/>
          </p:nvGrpSpPr>
          <p:grpSpPr>
            <a:xfrm>
              <a:off x="432146" y="1432106"/>
              <a:ext cx="3429000" cy="1598172"/>
              <a:chOff x="4506529" y="4565419"/>
              <a:chExt cx="3429000" cy="1598172"/>
            </a:xfrm>
            <a:solidFill>
              <a:srgbClr val="00B0F0"/>
            </a:solidFill>
          </p:grpSpPr>
          <p:sp>
            <p:nvSpPr>
              <p:cNvPr id="61" name="Rectangle 214">
                <a:extLst>
                  <a:ext uri="{FF2B5EF4-FFF2-40B4-BE49-F238E27FC236}">
                    <a16:creationId xmlns:a16="http://schemas.microsoft.com/office/drawing/2014/main" id="{A1BBC736-7F14-4E99-92B3-0BBE65F9D26B}"/>
                  </a:ext>
                </a:extLst>
              </p:cNvPr>
              <p:cNvSpPr/>
              <p:nvPr/>
            </p:nvSpPr>
            <p:spPr>
              <a:xfrm>
                <a:off x="5412847" y="5159801"/>
                <a:ext cx="803066" cy="5317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已知恶意软件检测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Rectangle 216">
                <a:extLst>
                  <a:ext uri="{FF2B5EF4-FFF2-40B4-BE49-F238E27FC236}">
                    <a16:creationId xmlns:a16="http://schemas.microsoft.com/office/drawing/2014/main" id="{9F020610-8769-42B6-A329-AA4D597830B5}"/>
                  </a:ext>
                </a:extLst>
              </p:cNvPr>
              <p:cNvSpPr/>
              <p:nvPr/>
            </p:nvSpPr>
            <p:spPr>
              <a:xfrm>
                <a:off x="6272655" y="5159801"/>
                <a:ext cx="803066" cy="5317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零日恶意软件检测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Rectangle 218">
                <a:extLst>
                  <a:ext uri="{FF2B5EF4-FFF2-40B4-BE49-F238E27FC236}">
                    <a16:creationId xmlns:a16="http://schemas.microsoft.com/office/drawing/2014/main" id="{D5ED748E-004C-4A48-8BFC-0458D933D6D3}"/>
                  </a:ext>
                </a:extLst>
              </p:cNvPr>
              <p:cNvSpPr/>
              <p:nvPr/>
            </p:nvSpPr>
            <p:spPr>
              <a:xfrm>
                <a:off x="7132463" y="5159801"/>
                <a:ext cx="803066" cy="5317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恶意用户代理检测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Rectangle 219">
                <a:extLst>
                  <a:ext uri="{FF2B5EF4-FFF2-40B4-BE49-F238E27FC236}">
                    <a16:creationId xmlns:a16="http://schemas.microsoft.com/office/drawing/2014/main" id="{E82CDE03-8D5A-40BA-AF51-7BDD6F798416}"/>
                  </a:ext>
                </a:extLst>
              </p:cNvPr>
              <p:cNvSpPr/>
              <p:nvPr/>
            </p:nvSpPr>
            <p:spPr>
              <a:xfrm>
                <a:off x="4540588" y="5159801"/>
                <a:ext cx="803066" cy="5317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漏洞利用检测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Rounded Rectangle 220">
                <a:extLst>
                  <a:ext uri="{FF2B5EF4-FFF2-40B4-BE49-F238E27FC236}">
                    <a16:creationId xmlns:a16="http://schemas.microsoft.com/office/drawing/2014/main" id="{AF298C98-1D82-4B25-BA20-3C67AA879C08}"/>
                  </a:ext>
                </a:extLst>
              </p:cNvPr>
              <p:cNvSpPr/>
              <p:nvPr/>
            </p:nvSpPr>
            <p:spPr>
              <a:xfrm>
                <a:off x="4506529" y="5742665"/>
                <a:ext cx="3429000" cy="42092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安全分析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Rectangle 221">
                <a:extLst>
                  <a:ext uri="{FF2B5EF4-FFF2-40B4-BE49-F238E27FC236}">
                    <a16:creationId xmlns:a16="http://schemas.microsoft.com/office/drawing/2014/main" id="{B21B2FC6-CE56-4F15-BF18-F0A571F8A4DF}"/>
                  </a:ext>
                </a:extLst>
              </p:cNvPr>
              <p:cNvSpPr/>
              <p:nvPr/>
            </p:nvSpPr>
            <p:spPr>
              <a:xfrm>
                <a:off x="4540588" y="4565419"/>
                <a:ext cx="803066" cy="5317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间谍软件检测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Rectangle 222">
                <a:extLst>
                  <a:ext uri="{FF2B5EF4-FFF2-40B4-BE49-F238E27FC236}">
                    <a16:creationId xmlns:a16="http://schemas.microsoft.com/office/drawing/2014/main" id="{54B22EA6-D829-4671-BC5F-839DCB02D562}"/>
                  </a:ext>
                </a:extLst>
              </p:cNvPr>
              <p:cNvSpPr/>
              <p:nvPr/>
            </p:nvSpPr>
            <p:spPr>
              <a:xfrm>
                <a:off x="5412474" y="4565547"/>
                <a:ext cx="803066" cy="5317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木马检测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Rectangle 223">
                <a:extLst>
                  <a:ext uri="{FF2B5EF4-FFF2-40B4-BE49-F238E27FC236}">
                    <a16:creationId xmlns:a16="http://schemas.microsoft.com/office/drawing/2014/main" id="{8D38DD33-8620-4057-9571-3B9821FC9095}"/>
                  </a:ext>
                </a:extLst>
              </p:cNvPr>
              <p:cNvSpPr/>
              <p:nvPr/>
            </p:nvSpPr>
            <p:spPr>
              <a:xfrm>
                <a:off x="6272655" y="4565424"/>
                <a:ext cx="803066" cy="5317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窥探检测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Rectangle 225">
                <a:extLst>
                  <a:ext uri="{FF2B5EF4-FFF2-40B4-BE49-F238E27FC236}">
                    <a16:creationId xmlns:a16="http://schemas.microsoft.com/office/drawing/2014/main" id="{B8559665-DB4C-47D6-A8B3-80FFD718DE8E}"/>
                  </a:ext>
                </a:extLst>
              </p:cNvPr>
              <p:cNvSpPr/>
              <p:nvPr/>
            </p:nvSpPr>
            <p:spPr>
              <a:xfrm>
                <a:off x="7127930" y="4567931"/>
                <a:ext cx="803066" cy="5317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恶意</a:t>
                </a:r>
                <a:r>
                  <a:rPr lang="en-US" altLang="zh-CH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URL</a:t>
                </a:r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Group 226">
              <a:extLst>
                <a:ext uri="{FF2B5EF4-FFF2-40B4-BE49-F238E27FC236}">
                  <a16:creationId xmlns:a16="http://schemas.microsoft.com/office/drawing/2014/main" id="{23A6DB9D-7A39-4211-A3B4-C54156711F27}"/>
                </a:ext>
              </a:extLst>
            </p:cNvPr>
            <p:cNvGrpSpPr/>
            <p:nvPr/>
          </p:nvGrpSpPr>
          <p:grpSpPr>
            <a:xfrm>
              <a:off x="8311240" y="3600469"/>
              <a:ext cx="3426817" cy="895877"/>
              <a:chOff x="4502130" y="2752731"/>
              <a:chExt cx="3426817" cy="895877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56" name="Rounded Rectangle 227">
                <a:extLst>
                  <a:ext uri="{FF2B5EF4-FFF2-40B4-BE49-F238E27FC236}">
                    <a16:creationId xmlns:a16="http://schemas.microsoft.com/office/drawing/2014/main" id="{C93A6B6C-CFE3-409E-A792-F793BEDCE4B5}"/>
                  </a:ext>
                </a:extLst>
              </p:cNvPr>
              <p:cNvSpPr/>
              <p:nvPr/>
            </p:nvSpPr>
            <p:spPr>
              <a:xfrm>
                <a:off x="4502130" y="3215564"/>
                <a:ext cx="3426817" cy="433044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机器学习</a:t>
                </a:r>
                <a:endParaRPr 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Rectangle 228">
                <a:extLst>
                  <a:ext uri="{FF2B5EF4-FFF2-40B4-BE49-F238E27FC236}">
                    <a16:creationId xmlns:a16="http://schemas.microsoft.com/office/drawing/2014/main" id="{FB19FAC6-1966-467B-8CDA-C322FAD2C09E}"/>
                  </a:ext>
                </a:extLst>
              </p:cNvPr>
              <p:cNvSpPr/>
              <p:nvPr/>
            </p:nvSpPr>
            <p:spPr>
              <a:xfrm>
                <a:off x="4503516" y="2752731"/>
                <a:ext cx="816738" cy="42381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DGA</a:t>
                </a:r>
              </a:p>
              <a:p>
                <a:pPr algn="ctr"/>
                <a:r>
                  <a:rPr lang="zh-CHS" altLang="en-US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检测</a:t>
                </a:r>
                <a:endParaRPr 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Rectangle 229">
                <a:extLst>
                  <a:ext uri="{FF2B5EF4-FFF2-40B4-BE49-F238E27FC236}">
                    <a16:creationId xmlns:a16="http://schemas.microsoft.com/office/drawing/2014/main" id="{37582574-4C8E-4D97-A39A-073696BEC905}"/>
                  </a:ext>
                </a:extLst>
              </p:cNvPr>
              <p:cNvSpPr/>
              <p:nvPr/>
            </p:nvSpPr>
            <p:spPr>
              <a:xfrm>
                <a:off x="5377962" y="2752731"/>
                <a:ext cx="816738" cy="42381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服务器异常检测</a:t>
                </a:r>
                <a:endParaRPr 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Rectangle 231">
                <a:extLst>
                  <a:ext uri="{FF2B5EF4-FFF2-40B4-BE49-F238E27FC236}">
                    <a16:creationId xmlns:a16="http://schemas.microsoft.com/office/drawing/2014/main" id="{700D67E4-3D43-4871-B6B5-054DA01DBC0C}"/>
                  </a:ext>
                </a:extLst>
              </p:cNvPr>
              <p:cNvSpPr/>
              <p:nvPr/>
            </p:nvSpPr>
            <p:spPr>
              <a:xfrm>
                <a:off x="6245086" y="2755975"/>
                <a:ext cx="816738" cy="42381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网络异常检测</a:t>
                </a:r>
                <a:endParaRPr 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Rectangle 233">
                <a:extLst>
                  <a:ext uri="{FF2B5EF4-FFF2-40B4-BE49-F238E27FC236}">
                    <a16:creationId xmlns:a16="http://schemas.microsoft.com/office/drawing/2014/main" id="{97431F91-3C4E-4FE7-9093-AF378A1DFDC4}"/>
                  </a:ext>
                </a:extLst>
              </p:cNvPr>
              <p:cNvSpPr/>
              <p:nvPr/>
            </p:nvSpPr>
            <p:spPr>
              <a:xfrm>
                <a:off x="7112209" y="2752731"/>
                <a:ext cx="816738" cy="42381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应用异常检测</a:t>
                </a:r>
                <a:endParaRPr 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Group 235">
              <a:extLst>
                <a:ext uri="{FF2B5EF4-FFF2-40B4-BE49-F238E27FC236}">
                  <a16:creationId xmlns:a16="http://schemas.microsoft.com/office/drawing/2014/main" id="{DAF5519F-C74D-4650-A097-5936A7029034}"/>
                </a:ext>
              </a:extLst>
            </p:cNvPr>
            <p:cNvGrpSpPr/>
            <p:nvPr/>
          </p:nvGrpSpPr>
          <p:grpSpPr>
            <a:xfrm>
              <a:off x="432146" y="4296221"/>
              <a:ext cx="3429000" cy="1805740"/>
              <a:chOff x="538762" y="4427130"/>
              <a:chExt cx="3429000" cy="1805740"/>
            </a:xfrm>
            <a:solidFill>
              <a:srgbClr val="7030A0"/>
            </a:solidFill>
          </p:grpSpPr>
          <p:sp>
            <p:nvSpPr>
              <p:cNvPr id="44" name="Rectangle 237">
                <a:extLst>
                  <a:ext uri="{FF2B5EF4-FFF2-40B4-BE49-F238E27FC236}">
                    <a16:creationId xmlns:a16="http://schemas.microsoft.com/office/drawing/2014/main" id="{12080DFE-2523-4727-9BB0-4EBE65F9EF6A}"/>
                  </a:ext>
                </a:extLst>
              </p:cNvPr>
              <p:cNvSpPr/>
              <p:nvPr/>
            </p:nvSpPr>
            <p:spPr>
              <a:xfrm>
                <a:off x="1445080" y="5348853"/>
                <a:ext cx="803066" cy="411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端口扫描检测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Rectangle 239">
                <a:extLst>
                  <a:ext uri="{FF2B5EF4-FFF2-40B4-BE49-F238E27FC236}">
                    <a16:creationId xmlns:a16="http://schemas.microsoft.com/office/drawing/2014/main" id="{7898D22D-9B25-4DDC-AE61-D1DFD861A0B9}"/>
                  </a:ext>
                </a:extLst>
              </p:cNvPr>
              <p:cNvSpPr/>
              <p:nvPr/>
            </p:nvSpPr>
            <p:spPr>
              <a:xfrm>
                <a:off x="2304888" y="5348853"/>
                <a:ext cx="803066" cy="411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H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</a:t>
                </a:r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扫描检测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Rectangle 241">
                <a:extLst>
                  <a:ext uri="{FF2B5EF4-FFF2-40B4-BE49-F238E27FC236}">
                    <a16:creationId xmlns:a16="http://schemas.microsoft.com/office/drawing/2014/main" id="{929CAB37-F8B3-46F3-93AB-839AD33E82D3}"/>
                  </a:ext>
                </a:extLst>
              </p:cNvPr>
              <p:cNvSpPr/>
              <p:nvPr/>
            </p:nvSpPr>
            <p:spPr>
              <a:xfrm>
                <a:off x="3164696" y="5348853"/>
                <a:ext cx="803066" cy="411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SYN FLOOD</a:t>
                </a:r>
                <a:br>
                  <a:rPr 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Rectangle 245">
                <a:extLst>
                  <a:ext uri="{FF2B5EF4-FFF2-40B4-BE49-F238E27FC236}">
                    <a16:creationId xmlns:a16="http://schemas.microsoft.com/office/drawing/2014/main" id="{65E7AF6B-B230-4B46-8EC2-FCC43629B6D9}"/>
                  </a:ext>
                </a:extLst>
              </p:cNvPr>
              <p:cNvSpPr/>
              <p:nvPr/>
            </p:nvSpPr>
            <p:spPr>
              <a:xfrm>
                <a:off x="572821" y="5348853"/>
                <a:ext cx="803066" cy="411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DNS</a:t>
                </a:r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隧道检测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Rounded Rectangle 247">
                <a:extLst>
                  <a:ext uri="{FF2B5EF4-FFF2-40B4-BE49-F238E27FC236}">
                    <a16:creationId xmlns:a16="http://schemas.microsoft.com/office/drawing/2014/main" id="{5CA81DB9-FD16-42AC-B874-017155A20243}"/>
                  </a:ext>
                </a:extLst>
              </p:cNvPr>
              <p:cNvSpPr/>
              <p:nvPr/>
            </p:nvSpPr>
            <p:spPr>
              <a:xfrm>
                <a:off x="538762" y="5811944"/>
                <a:ext cx="3429000" cy="42092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数据收集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Rectangle 248">
                <a:extLst>
                  <a:ext uri="{FF2B5EF4-FFF2-40B4-BE49-F238E27FC236}">
                    <a16:creationId xmlns:a16="http://schemas.microsoft.com/office/drawing/2014/main" id="{25C3BC94-3E27-4CE5-98AB-165FAF7F4B18}"/>
                  </a:ext>
                </a:extLst>
              </p:cNvPr>
              <p:cNvSpPr/>
              <p:nvPr/>
            </p:nvSpPr>
            <p:spPr>
              <a:xfrm>
                <a:off x="572821" y="4887992"/>
                <a:ext cx="803066" cy="411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Rectangle 249">
                <a:extLst>
                  <a:ext uri="{FF2B5EF4-FFF2-40B4-BE49-F238E27FC236}">
                    <a16:creationId xmlns:a16="http://schemas.microsoft.com/office/drawing/2014/main" id="{61625636-71E8-476F-BCF6-3A6655038DCA}"/>
                  </a:ext>
                </a:extLst>
              </p:cNvPr>
              <p:cNvSpPr/>
              <p:nvPr/>
            </p:nvSpPr>
            <p:spPr>
              <a:xfrm>
                <a:off x="1444706" y="4888121"/>
                <a:ext cx="803066" cy="411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可疑进程检测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Rectangle 250">
                <a:extLst>
                  <a:ext uri="{FF2B5EF4-FFF2-40B4-BE49-F238E27FC236}">
                    <a16:creationId xmlns:a16="http://schemas.microsoft.com/office/drawing/2014/main" id="{6DCB7BBB-F129-4CCB-80ED-E75E0B68A12F}"/>
                  </a:ext>
                </a:extLst>
              </p:cNvPr>
              <p:cNvSpPr/>
              <p:nvPr/>
            </p:nvSpPr>
            <p:spPr>
              <a:xfrm>
                <a:off x="2304888" y="4887992"/>
                <a:ext cx="803066" cy="411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文件访问检测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Rectangle 251">
                <a:extLst>
                  <a:ext uri="{FF2B5EF4-FFF2-40B4-BE49-F238E27FC236}">
                    <a16:creationId xmlns:a16="http://schemas.microsoft.com/office/drawing/2014/main" id="{91F988B1-F208-40E8-B4CB-21086503E20F}"/>
                  </a:ext>
                </a:extLst>
              </p:cNvPr>
              <p:cNvSpPr/>
              <p:nvPr/>
            </p:nvSpPr>
            <p:spPr>
              <a:xfrm>
                <a:off x="3160163" y="4890506"/>
                <a:ext cx="803066" cy="411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文件安装检测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Rectangle 252">
                <a:extLst>
                  <a:ext uri="{FF2B5EF4-FFF2-40B4-BE49-F238E27FC236}">
                    <a16:creationId xmlns:a16="http://schemas.microsoft.com/office/drawing/2014/main" id="{E020CB32-059F-4208-9B27-70F6BC82719B}"/>
                  </a:ext>
                </a:extLst>
              </p:cNvPr>
              <p:cNvSpPr/>
              <p:nvPr/>
            </p:nvSpPr>
            <p:spPr>
              <a:xfrm>
                <a:off x="572821" y="4427130"/>
                <a:ext cx="803066" cy="411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命令执行检测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Rectangle 253">
                <a:extLst>
                  <a:ext uri="{FF2B5EF4-FFF2-40B4-BE49-F238E27FC236}">
                    <a16:creationId xmlns:a16="http://schemas.microsoft.com/office/drawing/2014/main" id="{45215ADF-7127-4497-87A8-7069BFB28F9A}"/>
                  </a:ext>
                </a:extLst>
              </p:cNvPr>
              <p:cNvSpPr/>
              <p:nvPr/>
            </p:nvSpPr>
            <p:spPr>
              <a:xfrm>
                <a:off x="1444706" y="4427130"/>
                <a:ext cx="803066" cy="411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错误授权检测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Rectangle 254">
                <a:extLst>
                  <a:ext uri="{FF2B5EF4-FFF2-40B4-BE49-F238E27FC236}">
                    <a16:creationId xmlns:a16="http://schemas.microsoft.com/office/drawing/2014/main" id="{E29E95C3-7E33-4F18-BCB5-11A4E9DEEE26}"/>
                  </a:ext>
                </a:extLst>
              </p:cNvPr>
              <p:cNvSpPr/>
              <p:nvPr/>
            </p:nvSpPr>
            <p:spPr>
              <a:xfrm>
                <a:off x="2316266" y="4431977"/>
                <a:ext cx="803066" cy="411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网络流量关联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Group 255">
              <a:extLst>
                <a:ext uri="{FF2B5EF4-FFF2-40B4-BE49-F238E27FC236}">
                  <a16:creationId xmlns:a16="http://schemas.microsoft.com/office/drawing/2014/main" id="{FE01CE40-1B10-43DF-BA5D-4448E92311DE}"/>
                </a:ext>
              </a:extLst>
            </p:cNvPr>
            <p:cNvGrpSpPr/>
            <p:nvPr/>
          </p:nvGrpSpPr>
          <p:grpSpPr>
            <a:xfrm>
              <a:off x="8311240" y="5196852"/>
              <a:ext cx="3426817" cy="905109"/>
              <a:chOff x="8311240" y="5196852"/>
              <a:chExt cx="3426817" cy="905109"/>
            </a:xfrm>
          </p:grpSpPr>
          <p:sp>
            <p:nvSpPr>
              <p:cNvPr id="40" name="Rounded Rectangle 256">
                <a:extLst>
                  <a:ext uri="{FF2B5EF4-FFF2-40B4-BE49-F238E27FC236}">
                    <a16:creationId xmlns:a16="http://schemas.microsoft.com/office/drawing/2014/main" id="{9D5DD02A-0D1F-4F67-8BC4-8D28A3964D2A}"/>
                  </a:ext>
                </a:extLst>
              </p:cNvPr>
              <p:cNvSpPr/>
              <p:nvPr/>
            </p:nvSpPr>
            <p:spPr>
              <a:xfrm>
                <a:off x="8311240" y="5668917"/>
                <a:ext cx="3426817" cy="4330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湖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Rectangle 257">
                <a:extLst>
                  <a:ext uri="{FF2B5EF4-FFF2-40B4-BE49-F238E27FC236}">
                    <a16:creationId xmlns:a16="http://schemas.microsoft.com/office/drawing/2014/main" id="{A5B4898E-8448-4928-9E82-C22037A0BAF5}"/>
                  </a:ext>
                </a:extLst>
              </p:cNvPr>
              <p:cNvSpPr/>
              <p:nvPr/>
            </p:nvSpPr>
            <p:spPr>
              <a:xfrm>
                <a:off x="8312626" y="5206084"/>
                <a:ext cx="993566" cy="423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数据存储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Rectangle 258">
                <a:extLst>
                  <a:ext uri="{FF2B5EF4-FFF2-40B4-BE49-F238E27FC236}">
                    <a16:creationId xmlns:a16="http://schemas.microsoft.com/office/drawing/2014/main" id="{5F23150D-AA86-424F-96B2-D6C33F8C0607}"/>
                  </a:ext>
                </a:extLst>
              </p:cNvPr>
              <p:cNvSpPr/>
              <p:nvPr/>
            </p:nvSpPr>
            <p:spPr>
              <a:xfrm>
                <a:off x="9569317" y="5206084"/>
                <a:ext cx="993566" cy="423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数据索引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Rectangle 259">
                <a:extLst>
                  <a:ext uri="{FF2B5EF4-FFF2-40B4-BE49-F238E27FC236}">
                    <a16:creationId xmlns:a16="http://schemas.microsoft.com/office/drawing/2014/main" id="{DD247D32-EBF4-4C4B-AA43-FF86F3CD2127}"/>
                  </a:ext>
                </a:extLst>
              </p:cNvPr>
              <p:cNvSpPr/>
              <p:nvPr/>
            </p:nvSpPr>
            <p:spPr>
              <a:xfrm>
                <a:off x="10755863" y="5196852"/>
                <a:ext cx="953853" cy="423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HS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数据检索</a:t>
                </a:r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Group 260">
              <a:extLst>
                <a:ext uri="{FF2B5EF4-FFF2-40B4-BE49-F238E27FC236}">
                  <a16:creationId xmlns:a16="http://schemas.microsoft.com/office/drawing/2014/main" id="{F92E2B0A-B736-4EA9-B737-CB81F95AA16A}"/>
                </a:ext>
              </a:extLst>
            </p:cNvPr>
            <p:cNvGrpSpPr/>
            <p:nvPr/>
          </p:nvGrpSpPr>
          <p:grpSpPr>
            <a:xfrm>
              <a:off x="6926968" y="4729439"/>
              <a:ext cx="1292000" cy="1240238"/>
              <a:chOff x="7086456" y="4729439"/>
              <a:chExt cx="1292000" cy="1240238"/>
            </a:xfrm>
          </p:grpSpPr>
          <p:cxnSp>
            <p:nvCxnSpPr>
              <p:cNvPr id="38" name="Straight Arrow Connector 261">
                <a:extLst>
                  <a:ext uri="{FF2B5EF4-FFF2-40B4-BE49-F238E27FC236}">
                    <a16:creationId xmlns:a16="http://schemas.microsoft.com/office/drawing/2014/main" id="{B5D421C3-9B8A-45C3-B103-4D3D54496559}"/>
                  </a:ext>
                </a:extLst>
              </p:cNvPr>
              <p:cNvCxnSpPr/>
              <p:nvPr/>
            </p:nvCxnSpPr>
            <p:spPr>
              <a:xfrm flipV="1">
                <a:off x="7086919" y="5959044"/>
                <a:ext cx="1291537" cy="469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262">
                <a:extLst>
                  <a:ext uri="{FF2B5EF4-FFF2-40B4-BE49-F238E27FC236}">
                    <a16:creationId xmlns:a16="http://schemas.microsoft.com/office/drawing/2014/main" id="{A05A6BAC-4541-48FA-B5AA-9EE33DAF9DF6}"/>
                  </a:ext>
                </a:extLst>
              </p:cNvPr>
              <p:cNvCxnSpPr/>
              <p:nvPr/>
            </p:nvCxnSpPr>
            <p:spPr>
              <a:xfrm flipH="1" flipV="1">
                <a:off x="7086456" y="4729439"/>
                <a:ext cx="10632" cy="124023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63">
              <a:extLst>
                <a:ext uri="{FF2B5EF4-FFF2-40B4-BE49-F238E27FC236}">
                  <a16:creationId xmlns:a16="http://schemas.microsoft.com/office/drawing/2014/main" id="{01E278F1-287D-48BA-8088-A74D863235DE}"/>
                </a:ext>
              </a:extLst>
            </p:cNvPr>
            <p:cNvGrpSpPr/>
            <p:nvPr/>
          </p:nvGrpSpPr>
          <p:grpSpPr>
            <a:xfrm>
              <a:off x="3955613" y="4708173"/>
              <a:ext cx="1626781" cy="1240238"/>
              <a:chOff x="4114800" y="4645201"/>
              <a:chExt cx="1626781" cy="1240238"/>
            </a:xfrm>
          </p:grpSpPr>
          <p:cxnSp>
            <p:nvCxnSpPr>
              <p:cNvPr id="36" name="Straight Arrow Connector 264">
                <a:extLst>
                  <a:ext uri="{FF2B5EF4-FFF2-40B4-BE49-F238E27FC236}">
                    <a16:creationId xmlns:a16="http://schemas.microsoft.com/office/drawing/2014/main" id="{30DCB792-B7FD-4B52-B039-6816FDCF61BE}"/>
                  </a:ext>
                </a:extLst>
              </p:cNvPr>
              <p:cNvCxnSpPr/>
              <p:nvPr/>
            </p:nvCxnSpPr>
            <p:spPr>
              <a:xfrm flipH="1" flipV="1">
                <a:off x="5730949" y="4645201"/>
                <a:ext cx="10632" cy="124023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265">
                <a:extLst>
                  <a:ext uri="{FF2B5EF4-FFF2-40B4-BE49-F238E27FC236}">
                    <a16:creationId xmlns:a16="http://schemas.microsoft.com/office/drawing/2014/main" id="{E3B1301B-0C26-4C1D-98CE-DDF9C3B662BF}"/>
                  </a:ext>
                </a:extLst>
              </p:cNvPr>
              <p:cNvCxnSpPr/>
              <p:nvPr/>
            </p:nvCxnSpPr>
            <p:spPr>
              <a:xfrm>
                <a:off x="4114800" y="5885439"/>
                <a:ext cx="1626781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266">
              <a:extLst>
                <a:ext uri="{FF2B5EF4-FFF2-40B4-BE49-F238E27FC236}">
                  <a16:creationId xmlns:a16="http://schemas.microsoft.com/office/drawing/2014/main" id="{9583AF8E-B4AE-4E57-B46E-A135C76B6759}"/>
                </a:ext>
              </a:extLst>
            </p:cNvPr>
            <p:cNvCxnSpPr/>
            <p:nvPr/>
          </p:nvCxnSpPr>
          <p:spPr>
            <a:xfrm flipV="1">
              <a:off x="10057953" y="4635351"/>
              <a:ext cx="786" cy="2507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67">
              <a:extLst>
                <a:ext uri="{FF2B5EF4-FFF2-40B4-BE49-F238E27FC236}">
                  <a16:creationId xmlns:a16="http://schemas.microsoft.com/office/drawing/2014/main" id="{82F04C91-1B3C-4E31-929C-97389BD0A05A}"/>
                </a:ext>
              </a:extLst>
            </p:cNvPr>
            <p:cNvCxnSpPr/>
            <p:nvPr/>
          </p:nvCxnSpPr>
          <p:spPr>
            <a:xfrm flipH="1">
              <a:off x="11795357" y="5868546"/>
              <a:ext cx="264136" cy="9922"/>
            </a:xfrm>
            <a:prstGeom prst="line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268">
              <a:extLst>
                <a:ext uri="{FF2B5EF4-FFF2-40B4-BE49-F238E27FC236}">
                  <a16:creationId xmlns:a16="http://schemas.microsoft.com/office/drawing/2014/main" id="{04EFF4DD-316B-40E5-B20A-DCCB3CAF6CF9}"/>
                </a:ext>
              </a:extLst>
            </p:cNvPr>
            <p:cNvGrpSpPr/>
            <p:nvPr/>
          </p:nvGrpSpPr>
          <p:grpSpPr>
            <a:xfrm>
              <a:off x="2141156" y="3127912"/>
              <a:ext cx="2186296" cy="1082581"/>
              <a:chOff x="2300644" y="3127912"/>
              <a:chExt cx="2186296" cy="1082581"/>
            </a:xfrm>
          </p:grpSpPr>
          <p:cxnSp>
            <p:nvCxnSpPr>
              <p:cNvPr id="34" name="Straight Connector 269">
                <a:extLst>
                  <a:ext uri="{FF2B5EF4-FFF2-40B4-BE49-F238E27FC236}">
                    <a16:creationId xmlns:a16="http://schemas.microsoft.com/office/drawing/2014/main" id="{B8CC8848-DD39-4EB6-B034-21173E44E868}"/>
                  </a:ext>
                </a:extLst>
              </p:cNvPr>
              <p:cNvCxnSpPr/>
              <p:nvPr/>
            </p:nvCxnSpPr>
            <p:spPr>
              <a:xfrm>
                <a:off x="2311277" y="3127912"/>
                <a:ext cx="0" cy="107299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270">
                <a:extLst>
                  <a:ext uri="{FF2B5EF4-FFF2-40B4-BE49-F238E27FC236}">
                    <a16:creationId xmlns:a16="http://schemas.microsoft.com/office/drawing/2014/main" id="{F16C0B25-815A-4063-AA7C-1EFC32B02585}"/>
                  </a:ext>
                </a:extLst>
              </p:cNvPr>
              <p:cNvCxnSpPr/>
              <p:nvPr/>
            </p:nvCxnSpPr>
            <p:spPr>
              <a:xfrm>
                <a:off x="2300644" y="4190274"/>
                <a:ext cx="2186296" cy="2021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ounded Rectangle 271">
              <a:extLst>
                <a:ext uri="{FF2B5EF4-FFF2-40B4-BE49-F238E27FC236}">
                  <a16:creationId xmlns:a16="http://schemas.microsoft.com/office/drawing/2014/main" id="{7ABA7E91-FB74-4C52-A26E-B83306F53ABB}"/>
                </a:ext>
              </a:extLst>
            </p:cNvPr>
            <p:cNvSpPr/>
            <p:nvPr/>
          </p:nvSpPr>
          <p:spPr>
            <a:xfrm>
              <a:off x="4327452" y="1691927"/>
              <a:ext cx="3426817" cy="4330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UI / </a:t>
              </a:r>
              <a:r>
                <a:rPr lang="zh-CHS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告警引擎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Straight Arrow Connector 272">
              <a:extLst>
                <a:ext uri="{FF2B5EF4-FFF2-40B4-BE49-F238E27FC236}">
                  <a16:creationId xmlns:a16="http://schemas.microsoft.com/office/drawing/2014/main" id="{430A04B3-8AE2-4CFC-B85A-E56BBA6CB5F9}"/>
                </a:ext>
              </a:extLst>
            </p:cNvPr>
            <p:cNvCxnSpPr/>
            <p:nvPr/>
          </p:nvCxnSpPr>
          <p:spPr>
            <a:xfrm flipV="1">
              <a:off x="6040860" y="2222205"/>
              <a:ext cx="0" cy="80807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73">
              <a:extLst>
                <a:ext uri="{FF2B5EF4-FFF2-40B4-BE49-F238E27FC236}">
                  <a16:creationId xmlns:a16="http://schemas.microsoft.com/office/drawing/2014/main" id="{FEE58E7F-8ED5-4742-9788-5D9C973E9C9C}"/>
                </a:ext>
              </a:extLst>
            </p:cNvPr>
            <p:cNvSpPr/>
            <p:nvPr/>
          </p:nvSpPr>
          <p:spPr>
            <a:xfrm>
              <a:off x="6926968" y="1194095"/>
              <a:ext cx="816738" cy="423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HS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第三方协作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274">
              <a:extLst>
                <a:ext uri="{FF2B5EF4-FFF2-40B4-BE49-F238E27FC236}">
                  <a16:creationId xmlns:a16="http://schemas.microsoft.com/office/drawing/2014/main" id="{E7CE413C-2E96-42D5-8E86-7A906B4BFC86}"/>
                </a:ext>
              </a:extLst>
            </p:cNvPr>
            <p:cNvSpPr/>
            <p:nvPr/>
          </p:nvSpPr>
          <p:spPr>
            <a:xfrm>
              <a:off x="4360634" y="1178355"/>
              <a:ext cx="816738" cy="423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HS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75">
              <a:extLst>
                <a:ext uri="{FF2B5EF4-FFF2-40B4-BE49-F238E27FC236}">
                  <a16:creationId xmlns:a16="http://schemas.microsoft.com/office/drawing/2014/main" id="{50F34425-202A-418D-ADEF-97F89175FC04}"/>
                </a:ext>
              </a:extLst>
            </p:cNvPr>
            <p:cNvSpPr/>
            <p:nvPr/>
          </p:nvSpPr>
          <p:spPr>
            <a:xfrm>
              <a:off x="5711980" y="1176644"/>
              <a:ext cx="816738" cy="423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HS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告警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Straight Arrow Connector 276">
              <a:extLst>
                <a:ext uri="{FF2B5EF4-FFF2-40B4-BE49-F238E27FC236}">
                  <a16:creationId xmlns:a16="http://schemas.microsoft.com/office/drawing/2014/main" id="{1942F059-4F84-46AB-A51C-9E47D75C05F3}"/>
                </a:ext>
              </a:extLst>
            </p:cNvPr>
            <p:cNvCxnSpPr/>
            <p:nvPr/>
          </p:nvCxnSpPr>
          <p:spPr>
            <a:xfrm>
              <a:off x="7833758" y="1388550"/>
              <a:ext cx="11646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77">
              <a:extLst>
                <a:ext uri="{FF2B5EF4-FFF2-40B4-BE49-F238E27FC236}">
                  <a16:creationId xmlns:a16="http://schemas.microsoft.com/office/drawing/2014/main" id="{27D88E5B-B8C4-4203-8827-4BDDEE4C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0712" y="1565628"/>
              <a:ext cx="1967601" cy="817664"/>
            </a:xfrm>
            <a:prstGeom prst="rect">
              <a:avLst/>
            </a:prstGeom>
          </p:spPr>
        </p:pic>
        <p:pic>
          <p:nvPicPr>
            <p:cNvPr id="25" name="Picture 278">
              <a:extLst>
                <a:ext uri="{FF2B5EF4-FFF2-40B4-BE49-F238E27FC236}">
                  <a16:creationId xmlns:a16="http://schemas.microsoft.com/office/drawing/2014/main" id="{78806F4E-21E9-4008-914A-9400C8B5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05616" y="833800"/>
              <a:ext cx="1652237" cy="1057576"/>
            </a:xfrm>
            <a:prstGeom prst="rect">
              <a:avLst/>
            </a:prstGeom>
          </p:spPr>
        </p:pic>
        <p:grpSp>
          <p:nvGrpSpPr>
            <p:cNvPr id="26" name="Group 279">
              <a:extLst>
                <a:ext uri="{FF2B5EF4-FFF2-40B4-BE49-F238E27FC236}">
                  <a16:creationId xmlns:a16="http://schemas.microsoft.com/office/drawing/2014/main" id="{BDD26F0E-0CDC-4B34-9F64-C2FDB10A0400}"/>
                </a:ext>
              </a:extLst>
            </p:cNvPr>
            <p:cNvGrpSpPr/>
            <p:nvPr/>
          </p:nvGrpSpPr>
          <p:grpSpPr>
            <a:xfrm>
              <a:off x="148190" y="3127912"/>
              <a:ext cx="1121081" cy="2749424"/>
              <a:chOff x="148190" y="3127912"/>
              <a:chExt cx="1121081" cy="2749424"/>
            </a:xfrm>
          </p:grpSpPr>
          <p:cxnSp>
            <p:nvCxnSpPr>
              <p:cNvPr id="30" name="Straight Connector 280">
                <a:extLst>
                  <a:ext uri="{FF2B5EF4-FFF2-40B4-BE49-F238E27FC236}">
                    <a16:creationId xmlns:a16="http://schemas.microsoft.com/office/drawing/2014/main" id="{F03D0F20-F217-49CE-9AE6-5B47B41EAFB5}"/>
                  </a:ext>
                </a:extLst>
              </p:cNvPr>
              <p:cNvCxnSpPr/>
              <p:nvPr/>
            </p:nvCxnSpPr>
            <p:spPr>
              <a:xfrm flipH="1">
                <a:off x="148856" y="5869172"/>
                <a:ext cx="1807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281">
                <a:extLst>
                  <a:ext uri="{FF2B5EF4-FFF2-40B4-BE49-F238E27FC236}">
                    <a16:creationId xmlns:a16="http://schemas.microsoft.com/office/drawing/2014/main" id="{27DA632B-1EFA-4DFF-9672-C0E6514D93D5}"/>
                  </a:ext>
                </a:extLst>
              </p:cNvPr>
              <p:cNvCxnSpPr/>
              <p:nvPr/>
            </p:nvCxnSpPr>
            <p:spPr>
              <a:xfrm flipV="1">
                <a:off x="148190" y="3551724"/>
                <a:ext cx="24721" cy="232561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282">
                <a:extLst>
                  <a:ext uri="{FF2B5EF4-FFF2-40B4-BE49-F238E27FC236}">
                    <a16:creationId xmlns:a16="http://schemas.microsoft.com/office/drawing/2014/main" id="{CB301466-1EA4-42BC-968E-A9298B7C9BD7}"/>
                  </a:ext>
                </a:extLst>
              </p:cNvPr>
              <p:cNvCxnSpPr/>
              <p:nvPr/>
            </p:nvCxnSpPr>
            <p:spPr>
              <a:xfrm>
                <a:off x="162278" y="3562357"/>
                <a:ext cx="110699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283">
                <a:extLst>
                  <a:ext uri="{FF2B5EF4-FFF2-40B4-BE49-F238E27FC236}">
                    <a16:creationId xmlns:a16="http://schemas.microsoft.com/office/drawing/2014/main" id="{84B3939D-5835-40A2-A989-4EF14AEB8E94}"/>
                  </a:ext>
                </a:extLst>
              </p:cNvPr>
              <p:cNvCxnSpPr/>
              <p:nvPr/>
            </p:nvCxnSpPr>
            <p:spPr>
              <a:xfrm flipV="1">
                <a:off x="1269271" y="3127912"/>
                <a:ext cx="0" cy="42381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84">
              <a:extLst>
                <a:ext uri="{FF2B5EF4-FFF2-40B4-BE49-F238E27FC236}">
                  <a16:creationId xmlns:a16="http://schemas.microsoft.com/office/drawing/2014/main" id="{D31FE7E4-BC7F-4A74-82E2-1C8FE230B7C8}"/>
                </a:ext>
              </a:extLst>
            </p:cNvPr>
            <p:cNvSpPr/>
            <p:nvPr/>
          </p:nvSpPr>
          <p:spPr>
            <a:xfrm>
              <a:off x="3062367" y="4302578"/>
              <a:ext cx="803066" cy="41195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HS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包转发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Straight Connector 285">
              <a:extLst>
                <a:ext uri="{FF2B5EF4-FFF2-40B4-BE49-F238E27FC236}">
                  <a16:creationId xmlns:a16="http://schemas.microsoft.com/office/drawing/2014/main" id="{1D52D5CC-7CA9-4ECC-81A9-F2DE6AC06B3C}"/>
                </a:ext>
              </a:extLst>
            </p:cNvPr>
            <p:cNvCxnSpPr/>
            <p:nvPr/>
          </p:nvCxnSpPr>
          <p:spPr>
            <a:xfrm flipV="1">
              <a:off x="12036499" y="4859659"/>
              <a:ext cx="3314" cy="101026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6">
              <a:extLst>
                <a:ext uri="{FF2B5EF4-FFF2-40B4-BE49-F238E27FC236}">
                  <a16:creationId xmlns:a16="http://schemas.microsoft.com/office/drawing/2014/main" id="{05F09CF3-BF04-4938-ABF8-C4F51D7E9509}"/>
                </a:ext>
              </a:extLst>
            </p:cNvPr>
            <p:cNvCxnSpPr/>
            <p:nvPr/>
          </p:nvCxnSpPr>
          <p:spPr>
            <a:xfrm flipV="1">
              <a:off x="10061879" y="4859659"/>
              <a:ext cx="1991951" cy="2074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96116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山石网科">
      <a:dk1>
        <a:sysClr val="windowText" lastClr="000000"/>
      </a:dk1>
      <a:lt1>
        <a:sysClr val="window" lastClr="FFFFFF"/>
      </a:lt1>
      <a:dk2>
        <a:srgbClr val="44546A"/>
      </a:dk2>
      <a:lt2>
        <a:srgbClr val="203556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7139</TotalTime>
  <Words>1449</Words>
  <Application>Microsoft Office PowerPoint</Application>
  <PresentationFormat>全屏显示(4:3)</PresentationFormat>
  <Paragraphs>356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 Unicode MS</vt:lpstr>
      <vt:lpstr>Helvetica Neue Light</vt:lpstr>
      <vt:lpstr>Helvetica Neue Medium</vt:lpstr>
      <vt:lpstr>Open Sans Light</vt:lpstr>
      <vt:lpstr>等线</vt:lpstr>
      <vt:lpstr>等线 Light</vt:lpstr>
      <vt:lpstr>微软雅黑</vt:lpstr>
      <vt:lpstr>Arial</vt:lpstr>
      <vt:lpstr>Arial</vt:lpstr>
      <vt:lpstr>Calibri</vt:lpstr>
      <vt:lpstr>Wingdings</vt:lpstr>
      <vt:lpstr>Office 主题​​</vt:lpstr>
      <vt:lpstr>PowerPoint 演示文稿</vt:lpstr>
      <vt:lpstr>市场背景</vt:lpstr>
      <vt:lpstr>发展趋势</vt:lpstr>
      <vt:lpstr>网络安全攻防新形势</vt:lpstr>
      <vt:lpstr>智能大数据分析平台</vt:lpstr>
      <vt:lpstr>部署场景</vt:lpstr>
      <vt:lpstr>智能核心技术</vt:lpstr>
      <vt:lpstr>全息数据采集 &amp; 智能大数据分析</vt:lpstr>
      <vt:lpstr>分布式智能安全架构</vt:lpstr>
      <vt:lpstr>智能大数据分析平台 Demo演示</vt:lpstr>
      <vt:lpstr>智能大数据分析平台产品 RoadMap</vt:lpstr>
      <vt:lpstr>讨论议题</vt:lpstr>
      <vt:lpstr>PowerPoint 演示文稿</vt:lpstr>
    </vt:vector>
  </TitlesOfParts>
  <Manager>Bin Jia</Manager>
  <Company>Hillstone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Martin</dc:creator>
  <cp:lastModifiedBy>朱 世臣</cp:lastModifiedBy>
  <cp:revision>103</cp:revision>
  <dcterms:created xsi:type="dcterms:W3CDTF">2017-02-03T03:01:39Z</dcterms:created>
  <dcterms:modified xsi:type="dcterms:W3CDTF">2018-05-29T14:52:11Z</dcterms:modified>
  <cp:version>v1.0</cp:version>
</cp:coreProperties>
</file>